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A1462-B0F4-3746-8A6A-7C863A77A9DA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0A6EC-4D4F-D348-A72E-87CCF5093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Teacher: Give</a:t>
            </a:r>
            <a:r>
              <a:rPr lang="en-US" baseline="0" dirty="0" smtClean="0"/>
              <a:t> examples of 1-2 things you are grateful for in your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0A6EC-4D4F-D348-A72E-87CCF5093A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4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options: students can create and decorate a small poster or notecard to post in the class</a:t>
            </a:r>
            <a:r>
              <a:rPr lang="en-US" baseline="0" dirty="0" smtClean="0"/>
              <a:t> anonymously, or the class can create one large poster.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0A6EC-4D4F-D348-A72E-87CCF5093A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2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4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8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7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2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5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31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6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592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1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24745-2296-DE4C-9473-D950D8B05951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9EE7-D1DF-2C4E-92DC-A31EC4C04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5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watch?v=TxFRx-87-Qo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971" y="558270"/>
            <a:ext cx="88090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Objectives: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   Students will reflect on their own character and identify ways they could improve it.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   Students will understand the importance of gratitude at school and at home.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    Students will understand the benefits that come from practicing gratitude each day.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59984" y="0"/>
            <a:ext cx="715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GRATITUDE</a:t>
            </a:r>
            <a:endParaRPr lang="en-US" sz="6000" b="1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874" y="4117240"/>
            <a:ext cx="3414073" cy="22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3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9846"/>
            <a:ext cx="9144000" cy="5158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965" y="614097"/>
            <a:ext cx="8442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Truth: “What do you think about our most recent Dare?”</a:t>
            </a:r>
          </a:p>
          <a:p>
            <a:r>
              <a:rPr lang="en-US" sz="2400" dirty="0" smtClean="0"/>
              <a:t>Dare: “Reflect on your experience with our most recent Dare.”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946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4109"/>
            <a:ext cx="9144000" cy="51538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804" y="376832"/>
            <a:ext cx="710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week’s Character Dare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596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3"/>
          </p:cNvPr>
          <p:cNvSpPr txBox="1"/>
          <p:nvPr/>
        </p:nvSpPr>
        <p:spPr>
          <a:xfrm>
            <a:off x="1604823" y="1353805"/>
            <a:ext cx="59169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hlinkClick r:id="rId3"/>
              </a:rPr>
              <a:t>The Power of Gratitude video 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81479" y="2219124"/>
            <a:ext cx="74798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Our activity today is called a “Gratitude Journal”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After watching the video, take out a piece of paper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Write down three things that you are thankful for in your life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323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3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235" y="1388580"/>
            <a:ext cx="42423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Share your list with your elbow partner or in your group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Now, pick one thing that you are thankful for from your list to share out loud with the class.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031" y="1438487"/>
            <a:ext cx="3981966" cy="39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65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443" y="103318"/>
            <a:ext cx="71868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What did you notice from hearing the different things that people shared out loud? Were there any similarities? If so, why do you think that is?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Do you think there could be a benefit of keeping a gratitude journal where you would write down three things that you are grateful for each day?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769" y="4135191"/>
            <a:ext cx="2531406" cy="25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828" y="446616"/>
            <a:ext cx="4144628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One of the ways to make gratitude a habit is to practice sharing your gratitude with others. 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Who could you thank today, sometime before you go to bed, for all that he/she/they have done for you?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13" y="1619443"/>
            <a:ext cx="4092855" cy="306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40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298</Words>
  <Application>Microsoft Macintosh PowerPoint</Application>
  <PresentationFormat>On-screen Show (4:3)</PresentationFormat>
  <Paragraphs>24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Carrera Performace Group,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Knoll</dc:creator>
  <cp:lastModifiedBy>Angie Knoll</cp:lastModifiedBy>
  <cp:revision>4</cp:revision>
  <dcterms:created xsi:type="dcterms:W3CDTF">2019-02-05T17:01:40Z</dcterms:created>
  <dcterms:modified xsi:type="dcterms:W3CDTF">2019-02-05T17:38:42Z</dcterms:modified>
</cp:coreProperties>
</file>