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8" d="100"/>
          <a:sy n="78" d="100"/>
        </p:scale>
        <p:origin x="120"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E0823-8140-4435-B63A-DD9E304516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7BF082-2230-4531-A640-1208B7F45F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33C5E-D79D-4BFF-9891-5C2A3BB4F3FD}"/>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5" name="Footer Placeholder 4">
            <a:extLst>
              <a:ext uri="{FF2B5EF4-FFF2-40B4-BE49-F238E27FC236}">
                <a16:creationId xmlns:a16="http://schemas.microsoft.com/office/drawing/2014/main" id="{4E3381B4-0CE3-47BA-9352-F0B0E8106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7175E-3843-4739-A09D-4F1A6A275EEB}"/>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208754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A9428-45DC-42F3-A1CE-152AE21FC5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14FDA4-7E37-4586-874F-32F5106C10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608743-0862-4CC9-B207-BFF97F34F334}"/>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5" name="Footer Placeholder 4">
            <a:extLst>
              <a:ext uri="{FF2B5EF4-FFF2-40B4-BE49-F238E27FC236}">
                <a16:creationId xmlns:a16="http://schemas.microsoft.com/office/drawing/2014/main" id="{4E327341-7F7A-4347-81E8-AAEB96F142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C4E96-AFEC-4010-AFC0-318BC9CE0AA7}"/>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310203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8CE068-D983-48C1-88D3-5C74763DA6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458940-A2DA-46BF-9C65-5808041A54A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9FE7D9-AA28-4881-9792-236E18D249E2}"/>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5" name="Footer Placeholder 4">
            <a:extLst>
              <a:ext uri="{FF2B5EF4-FFF2-40B4-BE49-F238E27FC236}">
                <a16:creationId xmlns:a16="http://schemas.microsoft.com/office/drawing/2014/main" id="{235B78F3-FCE9-4009-984A-7BFB107C7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71315-27DD-4DD6-8E80-57EDE3D65239}"/>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233183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98FE-2E6F-4FE7-A67C-148D1482A3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635926-DD5B-4B53-87F0-93E2CFC69A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479315-C9F5-45C8-B77E-0B466DF2E7CA}"/>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5" name="Footer Placeholder 4">
            <a:extLst>
              <a:ext uri="{FF2B5EF4-FFF2-40B4-BE49-F238E27FC236}">
                <a16:creationId xmlns:a16="http://schemas.microsoft.com/office/drawing/2014/main" id="{A0615BD5-BFBD-40DB-9CE8-B7B07F29AB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DFF07-9B56-466F-94F9-E18F98D5CF05}"/>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315749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5F1F-9160-494B-A563-1554BE142B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17E928-36B8-4553-9774-9F767D4A8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234158-D662-410E-B428-61FA292F4B45}"/>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5" name="Footer Placeholder 4">
            <a:extLst>
              <a:ext uri="{FF2B5EF4-FFF2-40B4-BE49-F238E27FC236}">
                <a16:creationId xmlns:a16="http://schemas.microsoft.com/office/drawing/2014/main" id="{D306E6EA-9CD7-4A6E-89BB-15C7F5764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C44C7-D00D-4A83-9C32-CDEA0D63AC70}"/>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133741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F145-5C52-4541-B429-4A470939E4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06347C-0A14-44DB-A1A0-6A90230491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82D512-56FC-4527-A25E-4AFD0D8A93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76453F-9044-4CBE-91A1-F31A62714FE0}"/>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6" name="Footer Placeholder 5">
            <a:extLst>
              <a:ext uri="{FF2B5EF4-FFF2-40B4-BE49-F238E27FC236}">
                <a16:creationId xmlns:a16="http://schemas.microsoft.com/office/drawing/2014/main" id="{06BBEA69-382B-4648-8EDC-2EFE189CC4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453D38-C241-4523-82FA-8F580F17F21F}"/>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313381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1835-9A4B-4221-8A14-E89DCBC919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8C26AF-6CA2-4FF2-9365-844189CF14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E05297-74F2-4ADB-8846-5D2D71F00C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E530DD-D957-4C5A-BE62-F010B080A1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34D059-C312-4C12-91F4-8B5FEB5335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3FA61-3038-4971-B5CE-38CACFC915C4}"/>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8" name="Footer Placeholder 7">
            <a:extLst>
              <a:ext uri="{FF2B5EF4-FFF2-40B4-BE49-F238E27FC236}">
                <a16:creationId xmlns:a16="http://schemas.microsoft.com/office/drawing/2014/main" id="{7ABD5934-91E7-44C9-9A82-7D23874341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6F8E9E-2BC8-4FBF-9344-365ADE17591C}"/>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234989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F8C21-C2D0-4296-ADD2-5066309AF8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38B6FD-6EE9-46FB-A2AD-284AF1A41711}"/>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4" name="Footer Placeholder 3">
            <a:extLst>
              <a:ext uri="{FF2B5EF4-FFF2-40B4-BE49-F238E27FC236}">
                <a16:creationId xmlns:a16="http://schemas.microsoft.com/office/drawing/2014/main" id="{99129247-6A84-4711-8F65-D1D92302C3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2D5BC0-7AAD-405A-910E-613C07BB19FC}"/>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204237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DEED81-3530-4BC7-8EA7-78060A1ED825}"/>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3" name="Footer Placeholder 2">
            <a:extLst>
              <a:ext uri="{FF2B5EF4-FFF2-40B4-BE49-F238E27FC236}">
                <a16:creationId xmlns:a16="http://schemas.microsoft.com/office/drawing/2014/main" id="{3E59474C-1A4E-4D82-A81C-533E0EE475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813070-86EA-4D30-B7F0-C4B35CD3DA7E}"/>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341264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E925-CE37-4692-BB9D-6A6B7CA1E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582A51-E9BE-4471-8A92-85FE0A27B9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BCE784-2BD0-45B2-9D02-86F8BB2DE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8458C1-9813-4D8D-8F26-7478BD0D30EE}"/>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6" name="Footer Placeholder 5">
            <a:extLst>
              <a:ext uri="{FF2B5EF4-FFF2-40B4-BE49-F238E27FC236}">
                <a16:creationId xmlns:a16="http://schemas.microsoft.com/office/drawing/2014/main" id="{6C455F11-3485-498D-97F5-DD093764EC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943603-E267-44FB-8AC1-1C88E397F0DE}"/>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380690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F01C1-DEA8-4DAB-A752-48961EF6E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080D1E-5595-4ED5-A215-BBCB8F50A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27C1E4-CE7F-44A3-A2A3-FD0B6C7F0B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130C0B-4E10-4EEB-BAC6-8DE81D302F27}"/>
              </a:ext>
            </a:extLst>
          </p:cNvPr>
          <p:cNvSpPr>
            <a:spLocks noGrp="1"/>
          </p:cNvSpPr>
          <p:nvPr>
            <p:ph type="dt" sz="half" idx="10"/>
          </p:nvPr>
        </p:nvSpPr>
        <p:spPr/>
        <p:txBody>
          <a:bodyPr/>
          <a:lstStyle/>
          <a:p>
            <a:fld id="{4B762C08-7AB5-41F3-AAB3-EBCDA2B6F083}" type="datetimeFigureOut">
              <a:rPr lang="en-US" smtClean="0"/>
              <a:t>11/6/2018</a:t>
            </a:fld>
            <a:endParaRPr lang="en-US"/>
          </a:p>
        </p:txBody>
      </p:sp>
      <p:sp>
        <p:nvSpPr>
          <p:cNvPr id="6" name="Footer Placeholder 5">
            <a:extLst>
              <a:ext uri="{FF2B5EF4-FFF2-40B4-BE49-F238E27FC236}">
                <a16:creationId xmlns:a16="http://schemas.microsoft.com/office/drawing/2014/main" id="{0524A061-58E6-47D8-847E-27D6250CA9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E422B-E164-49E5-AA55-11851C65575D}"/>
              </a:ext>
            </a:extLst>
          </p:cNvPr>
          <p:cNvSpPr>
            <a:spLocks noGrp="1"/>
          </p:cNvSpPr>
          <p:nvPr>
            <p:ph type="sldNum" sz="quarter" idx="12"/>
          </p:nvPr>
        </p:nvSpPr>
        <p:spPr/>
        <p:txBody>
          <a:bodyPr/>
          <a:lstStyle/>
          <a:p>
            <a:fld id="{4747AD86-B9D7-4002-BCAC-0E36AA7020B9}" type="slidenum">
              <a:rPr lang="en-US" smtClean="0"/>
              <a:t>‹#›</a:t>
            </a:fld>
            <a:endParaRPr lang="en-US"/>
          </a:p>
        </p:txBody>
      </p:sp>
    </p:spTree>
    <p:extLst>
      <p:ext uri="{BB962C8B-B14F-4D97-AF65-F5344CB8AC3E}">
        <p14:creationId xmlns:p14="http://schemas.microsoft.com/office/powerpoint/2010/main" val="298578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BE7055-3429-412A-9492-7D22490CF4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59BF7B-AF40-4B31-A6C5-8AA70C52EF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C69E8E-4C5B-4442-B5E7-FC122CB3D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62C08-7AB5-41F3-AAB3-EBCDA2B6F083}" type="datetimeFigureOut">
              <a:rPr lang="en-US" smtClean="0"/>
              <a:t>11/6/2018</a:t>
            </a:fld>
            <a:endParaRPr lang="en-US"/>
          </a:p>
        </p:txBody>
      </p:sp>
      <p:sp>
        <p:nvSpPr>
          <p:cNvPr id="5" name="Footer Placeholder 4">
            <a:extLst>
              <a:ext uri="{FF2B5EF4-FFF2-40B4-BE49-F238E27FC236}">
                <a16:creationId xmlns:a16="http://schemas.microsoft.com/office/drawing/2014/main" id="{14DD20E2-0568-4E68-871A-EFB7053349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FFA075-4A8E-4435-A615-ABD4713C43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7AD86-B9D7-4002-BCAC-0E36AA7020B9}" type="slidenum">
              <a:rPr lang="en-US" smtClean="0"/>
              <a:t>‹#›</a:t>
            </a:fld>
            <a:endParaRPr lang="en-US"/>
          </a:p>
        </p:txBody>
      </p:sp>
    </p:spTree>
    <p:extLst>
      <p:ext uri="{BB962C8B-B14F-4D97-AF65-F5344CB8AC3E}">
        <p14:creationId xmlns:p14="http://schemas.microsoft.com/office/powerpoint/2010/main" val="1882709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l-gQLqv9f4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9PzoxTgfRO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qR3rK0kZFk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F0E27-B675-4138-B969-BF859301CE75}"/>
              </a:ext>
            </a:extLst>
          </p:cNvPr>
          <p:cNvSpPr>
            <a:spLocks noGrp="1"/>
          </p:cNvSpPr>
          <p:nvPr>
            <p:ph type="ctrTitle"/>
          </p:nvPr>
        </p:nvSpPr>
        <p:spPr>
          <a:xfrm>
            <a:off x="1524000" y="1122363"/>
            <a:ext cx="9144000" cy="792162"/>
          </a:xfrm>
        </p:spPr>
        <p:txBody>
          <a:bodyPr>
            <a:normAutofit fontScale="90000"/>
          </a:bodyPr>
          <a:lstStyle/>
          <a:p>
            <a:r>
              <a:rPr lang="en-US" dirty="0"/>
              <a:t>Wednesday, November 8</a:t>
            </a:r>
          </a:p>
        </p:txBody>
      </p:sp>
      <p:sp>
        <p:nvSpPr>
          <p:cNvPr id="3" name="Subtitle 2">
            <a:extLst>
              <a:ext uri="{FF2B5EF4-FFF2-40B4-BE49-F238E27FC236}">
                <a16:creationId xmlns:a16="http://schemas.microsoft.com/office/drawing/2014/main" id="{DF099858-A292-4F97-BCE8-A592FE0F55B3}"/>
              </a:ext>
            </a:extLst>
          </p:cNvPr>
          <p:cNvSpPr>
            <a:spLocks noGrp="1"/>
          </p:cNvSpPr>
          <p:nvPr>
            <p:ph type="subTitle" idx="1"/>
          </p:nvPr>
        </p:nvSpPr>
        <p:spPr>
          <a:xfrm>
            <a:off x="1524000" y="2200274"/>
            <a:ext cx="9144000" cy="4472899"/>
          </a:xfrm>
        </p:spPr>
        <p:txBody>
          <a:bodyPr/>
          <a:lstStyle/>
          <a:p>
            <a:pPr algn="l"/>
            <a:r>
              <a:rPr lang="en-US" dirty="0"/>
              <a:t>Objectives:  </a:t>
            </a:r>
          </a:p>
          <a:p>
            <a:pPr marL="342900" indent="-342900" algn="l" fontAlgn="base">
              <a:buFont typeface="Arial" panose="020B0604020202020204" pitchFamily="34" charset="0"/>
              <a:buChar char="•"/>
            </a:pPr>
            <a:r>
              <a:rPr lang="en-US" dirty="0"/>
              <a:t>Students will reflect on their own character and identify ways they could improve it. </a:t>
            </a:r>
            <a:endParaRPr lang="en-US" dirty="0" smtClean="0"/>
          </a:p>
          <a:p>
            <a:pPr algn="l" fontAlgn="base"/>
            <a:r>
              <a:rPr lang="en-US" dirty="0" smtClean="0"/>
              <a:t>• </a:t>
            </a:r>
            <a:r>
              <a:rPr lang="en-US" dirty="0"/>
              <a:t>Students will see examples of positive media</a:t>
            </a:r>
            <a:r>
              <a:rPr lang="en-US" dirty="0" smtClean="0"/>
              <a:t>.</a:t>
            </a:r>
          </a:p>
          <a:p>
            <a:pPr algn="l" fontAlgn="base"/>
            <a:r>
              <a:rPr lang="en-US" dirty="0" smtClean="0"/>
              <a:t> </a:t>
            </a:r>
            <a:r>
              <a:rPr lang="en-US" dirty="0"/>
              <a:t>• Students will create a daily affirmation for their life.</a:t>
            </a:r>
            <a:endParaRPr lang="en-US" dirty="0"/>
          </a:p>
          <a:p>
            <a:pPr algn="l" fontAlgn="base"/>
            <a:endParaRPr lang="en-US" dirty="0"/>
          </a:p>
          <a:p>
            <a:pPr algn="l"/>
            <a:endParaRPr lang="en-US" dirty="0"/>
          </a:p>
        </p:txBody>
      </p:sp>
      <p:pic>
        <p:nvPicPr>
          <p:cNvPr id="5" name="Picture 4">
            <a:extLst>
              <a:ext uri="{FF2B5EF4-FFF2-40B4-BE49-F238E27FC236}">
                <a16:creationId xmlns:a16="http://schemas.microsoft.com/office/drawing/2014/main" id="{30054E08-6DF7-4E1F-AF6D-4F68312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4943476"/>
            <a:ext cx="7958088" cy="1554480"/>
          </a:xfrm>
          <a:prstGeom prst="rect">
            <a:avLst/>
          </a:prstGeom>
        </p:spPr>
      </p:pic>
    </p:spTree>
    <p:extLst>
      <p:ext uri="{BB962C8B-B14F-4D97-AF65-F5344CB8AC3E}">
        <p14:creationId xmlns:p14="http://schemas.microsoft.com/office/powerpoint/2010/main" val="418351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6F8AF-5DE0-4129-8D25-35F18908F36D}"/>
              </a:ext>
            </a:extLst>
          </p:cNvPr>
          <p:cNvSpPr>
            <a:spLocks noGrp="1"/>
          </p:cNvSpPr>
          <p:nvPr>
            <p:ph type="title"/>
          </p:nvPr>
        </p:nvSpPr>
        <p:spPr/>
        <p:txBody>
          <a:bodyPr/>
          <a:lstStyle/>
          <a:p>
            <a:r>
              <a:rPr lang="en-US" dirty="0"/>
              <a:t>Last Week’s Character Dare…</a:t>
            </a:r>
          </a:p>
        </p:txBody>
      </p:sp>
      <p:sp>
        <p:nvSpPr>
          <p:cNvPr id="3" name="Content Placeholder 2">
            <a:extLst>
              <a:ext uri="{FF2B5EF4-FFF2-40B4-BE49-F238E27FC236}">
                <a16:creationId xmlns:a16="http://schemas.microsoft.com/office/drawing/2014/main" id="{5C765886-2C8D-45BA-BF55-F59FB0C0FDEA}"/>
              </a:ext>
            </a:extLst>
          </p:cNvPr>
          <p:cNvSpPr>
            <a:spLocks noGrp="1"/>
          </p:cNvSpPr>
          <p:nvPr>
            <p:ph idx="1"/>
          </p:nvPr>
        </p:nvSpPr>
        <p:spPr>
          <a:xfrm>
            <a:off x="838200" y="1825625"/>
            <a:ext cx="10515600" cy="4160838"/>
          </a:xfrm>
        </p:spPr>
        <p:txBody>
          <a:bodyPr/>
          <a:lstStyle/>
          <a:p>
            <a:pPr marL="0" indent="0" algn="ctr" fontAlgn="base">
              <a:buNone/>
            </a:pPr>
            <a:r>
              <a:rPr lang="en-US" sz="4400" b="1" dirty="0"/>
              <a:t>For My Family</a:t>
            </a:r>
            <a:r>
              <a:rPr lang="en-US" sz="4400" b="1" dirty="0" smtClean="0"/>
              <a:t>!</a:t>
            </a:r>
          </a:p>
          <a:p>
            <a:pPr marL="0" indent="0" algn="ctr" fontAlgn="base">
              <a:buNone/>
            </a:pPr>
            <a:r>
              <a:rPr lang="en-US" dirty="0" smtClean="0"/>
              <a:t> </a:t>
            </a:r>
            <a:r>
              <a:rPr lang="en-US" dirty="0"/>
              <a:t>Offer to help each of your family members with one task today. If they don’t need your help at that moment, circle back with them later in the day. An alternative to this is doing an activity that each of your family members normally does instead of them doing it. This could be taking out the trash when it is your sibling’s job or cooking dinner instead of your parent.</a:t>
            </a:r>
            <a:r>
              <a:rPr lang="en-US" b="1" dirty="0" smtClean="0">
                <a:solidFill>
                  <a:srgbClr val="002060"/>
                </a:solidFill>
                <a:latin typeface="+mj-lt"/>
              </a:rPr>
              <a:t>.</a:t>
            </a:r>
            <a:endParaRPr lang="en-US" b="1" dirty="0">
              <a:solidFill>
                <a:srgbClr val="002060"/>
              </a:solidFill>
              <a:latin typeface="+mj-lt"/>
            </a:endParaRPr>
          </a:p>
          <a:p>
            <a:pPr marL="0" indent="0" fontAlgn="base">
              <a:buNone/>
            </a:pPr>
            <a:endParaRPr lang="en-US" b="1" dirty="0">
              <a:solidFill>
                <a:srgbClr val="002060"/>
              </a:solidFill>
              <a:latin typeface="+mj-lt"/>
            </a:endParaRPr>
          </a:p>
          <a:p>
            <a:pPr marL="0" indent="0" fontAlgn="base">
              <a:buNone/>
            </a:pPr>
            <a:endParaRPr lang="en-US" b="1" dirty="0">
              <a:solidFill>
                <a:srgbClr val="002060"/>
              </a:solidFill>
              <a:latin typeface="+mj-lt"/>
            </a:endParaRPr>
          </a:p>
          <a:p>
            <a:pPr marL="0" indent="0" fontAlgn="base">
              <a:buNone/>
            </a:pPr>
            <a:endParaRPr lang="en-US" dirty="0">
              <a:solidFill>
                <a:srgbClr val="002060"/>
              </a:solidFill>
              <a:latin typeface="+mj-lt"/>
            </a:endParaRPr>
          </a:p>
        </p:txBody>
      </p:sp>
    </p:spTree>
    <p:extLst>
      <p:ext uri="{BB962C8B-B14F-4D97-AF65-F5344CB8AC3E}">
        <p14:creationId xmlns:p14="http://schemas.microsoft.com/office/powerpoint/2010/main" val="1827282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34FA-D50B-4000-BEBC-826C3D10B693}"/>
              </a:ext>
            </a:extLst>
          </p:cNvPr>
          <p:cNvSpPr>
            <a:spLocks noGrp="1"/>
          </p:cNvSpPr>
          <p:nvPr>
            <p:ph type="title"/>
          </p:nvPr>
        </p:nvSpPr>
        <p:spPr/>
        <p:txBody>
          <a:bodyPr>
            <a:normAutofit/>
          </a:bodyPr>
          <a:lstStyle/>
          <a:p>
            <a:pPr algn="ctr"/>
            <a:r>
              <a:rPr lang="en-US" sz="6600" b="1" dirty="0">
                <a:solidFill>
                  <a:srgbClr val="FF0000"/>
                </a:solidFill>
              </a:rPr>
              <a:t>Truth or Dare</a:t>
            </a:r>
          </a:p>
        </p:txBody>
      </p:sp>
      <p:sp>
        <p:nvSpPr>
          <p:cNvPr id="3" name="Content Placeholder 2">
            <a:extLst>
              <a:ext uri="{FF2B5EF4-FFF2-40B4-BE49-F238E27FC236}">
                <a16:creationId xmlns:a16="http://schemas.microsoft.com/office/drawing/2014/main" id="{D7A8C164-F8D9-43DC-AD69-8845CAB2AD71}"/>
              </a:ext>
            </a:extLst>
          </p:cNvPr>
          <p:cNvSpPr>
            <a:spLocks noGrp="1"/>
          </p:cNvSpPr>
          <p:nvPr>
            <p:ph idx="1"/>
          </p:nvPr>
        </p:nvSpPr>
        <p:spPr>
          <a:xfrm>
            <a:off x="838200" y="1825625"/>
            <a:ext cx="10515600" cy="4667250"/>
          </a:xfrm>
        </p:spPr>
        <p:txBody>
          <a:bodyPr>
            <a:noAutofit/>
          </a:bodyPr>
          <a:lstStyle/>
          <a:p>
            <a:pPr marL="0" indent="0" algn="ctr">
              <a:buNone/>
            </a:pPr>
            <a:r>
              <a:rPr lang="en-US" sz="3600" b="1" dirty="0">
                <a:latin typeface="Century Schoolbook" panose="02040604050505020304" pitchFamily="18" charset="0"/>
              </a:rPr>
              <a:t>Truth—what do you think about the current dare?</a:t>
            </a:r>
          </a:p>
          <a:p>
            <a:pPr marL="0" indent="0" algn="ctr">
              <a:buNone/>
            </a:pPr>
            <a:endParaRPr lang="en-US" sz="3600" b="1" dirty="0">
              <a:latin typeface="Century Schoolbook" panose="02040604050505020304" pitchFamily="18" charset="0"/>
            </a:endParaRPr>
          </a:p>
          <a:p>
            <a:pPr marL="0" indent="0" algn="ctr">
              <a:buNone/>
            </a:pPr>
            <a:endParaRPr lang="en-US" sz="3600" b="1" dirty="0">
              <a:latin typeface="Century Schoolbook" panose="02040604050505020304" pitchFamily="18" charset="0"/>
            </a:endParaRPr>
          </a:p>
          <a:p>
            <a:pPr marL="0" indent="0" algn="ctr">
              <a:buNone/>
            </a:pPr>
            <a:r>
              <a:rPr lang="en-US" sz="3600" b="1" dirty="0">
                <a:latin typeface="Century Schoolbook" panose="02040604050505020304" pitchFamily="18" charset="0"/>
              </a:rPr>
              <a:t>OR</a:t>
            </a:r>
            <a:br>
              <a:rPr lang="en-US" sz="3600" b="1" dirty="0">
                <a:latin typeface="Century Schoolbook" panose="02040604050505020304" pitchFamily="18" charset="0"/>
              </a:rPr>
            </a:br>
            <a:endParaRPr lang="en-US" sz="3600" b="1" dirty="0">
              <a:latin typeface="Century Schoolbook" panose="02040604050505020304" pitchFamily="18" charset="0"/>
            </a:endParaRPr>
          </a:p>
          <a:p>
            <a:pPr marL="0" indent="0" algn="ctr">
              <a:buNone/>
            </a:pPr>
            <a:r>
              <a:rPr lang="en-US" sz="3600" b="1" dirty="0">
                <a:latin typeface="Century Schoolbook" panose="02040604050505020304" pitchFamily="18" charset="0"/>
              </a:rPr>
              <a:t>Dare—Reflect on your experience with the current dare.</a:t>
            </a:r>
          </a:p>
        </p:txBody>
      </p:sp>
    </p:spTree>
    <p:extLst>
      <p:ext uri="{BB962C8B-B14F-4D97-AF65-F5344CB8AC3E}">
        <p14:creationId xmlns:p14="http://schemas.microsoft.com/office/powerpoint/2010/main" val="1180551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32134-AE02-4D37-8260-CF2325EE8F1E}"/>
              </a:ext>
            </a:extLst>
          </p:cNvPr>
          <p:cNvSpPr>
            <a:spLocks noGrp="1"/>
          </p:cNvSpPr>
          <p:nvPr>
            <p:ph type="title"/>
          </p:nvPr>
        </p:nvSpPr>
        <p:spPr/>
        <p:txBody>
          <a:bodyPr/>
          <a:lstStyle/>
          <a:p>
            <a:r>
              <a:rPr lang="en-US" dirty="0"/>
              <a:t>This week’s Character Dare…</a:t>
            </a:r>
          </a:p>
        </p:txBody>
      </p:sp>
      <p:sp>
        <p:nvSpPr>
          <p:cNvPr id="3" name="Content Placeholder 2">
            <a:extLst>
              <a:ext uri="{FF2B5EF4-FFF2-40B4-BE49-F238E27FC236}">
                <a16:creationId xmlns:a16="http://schemas.microsoft.com/office/drawing/2014/main" id="{A79853ED-725B-4F17-AD7F-CF80EE984EDD}"/>
              </a:ext>
            </a:extLst>
          </p:cNvPr>
          <p:cNvSpPr>
            <a:spLocks noGrp="1"/>
          </p:cNvSpPr>
          <p:nvPr>
            <p:ph idx="1"/>
          </p:nvPr>
        </p:nvSpPr>
        <p:spPr/>
        <p:txBody>
          <a:bodyPr>
            <a:normAutofit fontScale="92500" lnSpcReduction="20000"/>
          </a:bodyPr>
          <a:lstStyle/>
          <a:p>
            <a:pPr marL="0" indent="0" algn="ctr">
              <a:buNone/>
            </a:pPr>
            <a:r>
              <a:rPr lang="en-US" sz="4800" b="1" dirty="0"/>
              <a:t>Love is An Open Door </a:t>
            </a:r>
            <a:endParaRPr lang="en-US" sz="4800" b="1" dirty="0" smtClean="0"/>
          </a:p>
          <a:p>
            <a:pPr marL="0" indent="0" algn="ctr">
              <a:buNone/>
            </a:pPr>
            <a:r>
              <a:rPr lang="en-US" sz="4800" dirty="0" smtClean="0"/>
              <a:t>Go</a:t>
            </a:r>
            <a:r>
              <a:rPr lang="en-US" sz="4800" dirty="0"/>
              <a:t>, with a parent or guardian or older sibling, to a busy location and hold the door open for people as they walk in for 10 minutes. Maybe it’s a busy restaurant or a grocery store or a mall. The employees might look at you funny, but that is part of the fun! Smile while people walk through the door</a:t>
            </a:r>
            <a:endParaRPr lang="en-US" dirty="0">
              <a:solidFill>
                <a:srgbClr val="7030A0"/>
              </a:solidFill>
            </a:endParaRPr>
          </a:p>
        </p:txBody>
      </p:sp>
    </p:spTree>
    <p:extLst>
      <p:ext uri="{BB962C8B-B14F-4D97-AF65-F5344CB8AC3E}">
        <p14:creationId xmlns:p14="http://schemas.microsoft.com/office/powerpoint/2010/main" val="1215535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FA48-7817-4128-9B8C-33DF1EBC8D3E}"/>
              </a:ext>
            </a:extLst>
          </p:cNvPr>
          <p:cNvSpPr>
            <a:spLocks noGrp="1"/>
          </p:cNvSpPr>
          <p:nvPr>
            <p:ph type="title"/>
          </p:nvPr>
        </p:nvSpPr>
        <p:spPr/>
        <p:txBody>
          <a:bodyPr/>
          <a:lstStyle/>
          <a:p>
            <a:r>
              <a:rPr lang="en-US" dirty="0"/>
              <a:t>Video (5-7 minutes): V</a:t>
            </a:r>
            <a:r>
              <a:rPr lang="en-US" dirty="0" smtClean="0"/>
              <a:t>ideo</a:t>
            </a:r>
            <a:r>
              <a:rPr lang="en-US" dirty="0"/>
              <a:t>: </a:t>
            </a:r>
            <a:r>
              <a:rPr lang="en-US" b="1" dirty="0"/>
              <a:t>Kid President Pep Talk </a:t>
            </a:r>
            <a:r>
              <a:rPr lang="en-US" dirty="0"/>
              <a:t>(3:27</a:t>
            </a:r>
            <a:r>
              <a:rPr lang="en-US" dirty="0" smtClean="0"/>
              <a:t>)</a:t>
            </a:r>
            <a:endParaRPr lang="en-US" b="1" dirty="0"/>
          </a:p>
        </p:txBody>
      </p:sp>
      <p:sp>
        <p:nvSpPr>
          <p:cNvPr id="3" name="Content Placeholder 2">
            <a:extLst>
              <a:ext uri="{FF2B5EF4-FFF2-40B4-BE49-F238E27FC236}">
                <a16:creationId xmlns:a16="http://schemas.microsoft.com/office/drawing/2014/main" id="{4B71D495-7888-4F0E-8739-F3A411998A63}"/>
              </a:ext>
            </a:extLst>
          </p:cNvPr>
          <p:cNvSpPr>
            <a:spLocks noGrp="1"/>
          </p:cNvSpPr>
          <p:nvPr>
            <p:ph idx="1"/>
          </p:nvPr>
        </p:nvSpPr>
        <p:spPr/>
        <p:txBody>
          <a:bodyPr>
            <a:normAutofit/>
          </a:bodyPr>
          <a:lstStyle/>
          <a:p>
            <a:r>
              <a:rPr lang="en-US" dirty="0">
                <a:hlinkClick r:id="rId2"/>
              </a:rPr>
              <a:t>https://</a:t>
            </a:r>
            <a:r>
              <a:rPr lang="en-US" dirty="0" smtClean="0">
                <a:hlinkClick r:id="rId2"/>
              </a:rPr>
              <a:t>www.youtube.com/watch?v=l-gQLqv9f4o</a:t>
            </a:r>
            <a:endParaRPr lang="en-US" dirty="0" smtClean="0"/>
          </a:p>
          <a:p>
            <a:pPr marL="0" indent="0">
              <a:buNone/>
            </a:pPr>
            <a:endParaRPr lang="en-US" dirty="0"/>
          </a:p>
          <a:p>
            <a:pPr marL="0" indent="0">
              <a:buNone/>
            </a:pPr>
            <a:r>
              <a:rPr lang="en-US" sz="3600" b="1" dirty="0"/>
              <a:t>Discuss the following questions:</a:t>
            </a:r>
          </a:p>
          <a:p>
            <a:pPr marL="457200" lvl="1" indent="0" fontAlgn="base">
              <a:buNone/>
            </a:pPr>
            <a:r>
              <a:rPr lang="en-US" sz="3200" dirty="0"/>
              <a:t>• What was your favorite line? Why</a:t>
            </a:r>
            <a:r>
              <a:rPr lang="en-US" sz="3200" dirty="0" smtClean="0"/>
              <a:t>?</a:t>
            </a:r>
          </a:p>
          <a:p>
            <a:pPr marL="457200" lvl="1" indent="0" fontAlgn="base">
              <a:buNone/>
            </a:pPr>
            <a:r>
              <a:rPr lang="en-US" sz="3200" dirty="0" smtClean="0"/>
              <a:t>• </a:t>
            </a:r>
            <a:r>
              <a:rPr lang="en-US" sz="3200" dirty="0"/>
              <a:t>Where do you go when you need a pep talk?</a:t>
            </a:r>
            <a:endParaRPr lang="en-US" sz="3200" dirty="0"/>
          </a:p>
        </p:txBody>
      </p:sp>
    </p:spTree>
    <p:extLst>
      <p:ext uri="{BB962C8B-B14F-4D97-AF65-F5344CB8AC3E}">
        <p14:creationId xmlns:p14="http://schemas.microsoft.com/office/powerpoint/2010/main" val="53637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A275F-B8E8-42DA-B823-D5C481463308}"/>
              </a:ext>
            </a:extLst>
          </p:cNvPr>
          <p:cNvSpPr>
            <a:spLocks noGrp="1"/>
          </p:cNvSpPr>
          <p:nvPr>
            <p:ph type="title"/>
          </p:nvPr>
        </p:nvSpPr>
        <p:spPr/>
        <p:txBody>
          <a:bodyPr/>
          <a:lstStyle/>
          <a:p>
            <a:r>
              <a:rPr lang="en-US" dirty="0"/>
              <a:t>Video (3-5 minutes): </a:t>
            </a:r>
            <a:r>
              <a:rPr lang="en-US" dirty="0" smtClean="0"/>
              <a:t>Play </a:t>
            </a:r>
            <a:r>
              <a:rPr lang="en-US" dirty="0"/>
              <a:t>video: </a:t>
            </a:r>
            <a:r>
              <a:rPr lang="en-US" b="1" dirty="0"/>
              <a:t>I Feel Happy of Myself (0:57</a:t>
            </a:r>
            <a:r>
              <a:rPr lang="en-US" b="1" dirty="0" smtClean="0"/>
              <a:t>)</a:t>
            </a:r>
            <a:endParaRPr lang="en-US" b="1" dirty="0"/>
          </a:p>
        </p:txBody>
      </p:sp>
      <p:sp>
        <p:nvSpPr>
          <p:cNvPr id="3" name="Content Placeholder 2">
            <a:extLst>
              <a:ext uri="{FF2B5EF4-FFF2-40B4-BE49-F238E27FC236}">
                <a16:creationId xmlns:a16="http://schemas.microsoft.com/office/drawing/2014/main" id="{CD066BF8-179F-4C3C-B3A7-C94A34A2B4DB}"/>
              </a:ext>
            </a:extLst>
          </p:cNvPr>
          <p:cNvSpPr>
            <a:spLocks noGrp="1"/>
          </p:cNvSpPr>
          <p:nvPr>
            <p:ph idx="1"/>
          </p:nvPr>
        </p:nvSpPr>
        <p:spPr/>
        <p:txBody>
          <a:bodyPr/>
          <a:lstStyle/>
          <a:p>
            <a:pPr marL="0" indent="0">
              <a:buNone/>
            </a:pPr>
            <a:r>
              <a:rPr lang="en-US" dirty="0">
                <a:hlinkClick r:id="rId2"/>
              </a:rPr>
              <a:t>https://</a:t>
            </a:r>
            <a:r>
              <a:rPr lang="en-US" dirty="0" smtClean="0">
                <a:hlinkClick r:id="rId2"/>
              </a:rPr>
              <a:t>www.youtube.com/watch?v=9PzoxTgfRO0</a:t>
            </a:r>
            <a:endParaRPr lang="en-US" dirty="0" smtClean="0"/>
          </a:p>
          <a:p>
            <a:pPr marL="0" indent="0">
              <a:buNone/>
            </a:pPr>
            <a:endParaRPr lang="en-US" dirty="0"/>
          </a:p>
          <a:p>
            <a:pPr marL="0" indent="0">
              <a:buNone/>
            </a:pPr>
            <a:r>
              <a:rPr lang="en-US" b="1" dirty="0"/>
              <a:t>As a class, discuss the following questions:</a:t>
            </a:r>
          </a:p>
          <a:p>
            <a:pPr marL="457200" lvl="1" indent="0" fontAlgn="base">
              <a:buNone/>
            </a:pPr>
            <a:r>
              <a:rPr lang="en-US" dirty="0" smtClean="0"/>
              <a:t>• </a:t>
            </a:r>
            <a:r>
              <a:rPr lang="en-US" sz="4000" dirty="0"/>
              <a:t>Why do you think this kid has such a positive attitude? </a:t>
            </a:r>
            <a:endParaRPr lang="en-US" sz="4000" dirty="0" smtClean="0"/>
          </a:p>
          <a:p>
            <a:pPr marL="457200" lvl="1" indent="0" fontAlgn="base">
              <a:buNone/>
            </a:pPr>
            <a:r>
              <a:rPr lang="en-US" sz="4000" dirty="0" smtClean="0"/>
              <a:t>• </a:t>
            </a:r>
            <a:r>
              <a:rPr lang="en-US" sz="4000" dirty="0"/>
              <a:t>Which of the 8 Essentials do you need to “keep practicing and practicing?”</a:t>
            </a:r>
            <a:endParaRPr lang="en-US" sz="4000" dirty="0"/>
          </a:p>
        </p:txBody>
      </p:sp>
    </p:spTree>
    <p:extLst>
      <p:ext uri="{BB962C8B-B14F-4D97-AF65-F5344CB8AC3E}">
        <p14:creationId xmlns:p14="http://schemas.microsoft.com/office/powerpoint/2010/main" val="77784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FA48-7817-4128-9B8C-33DF1EBC8D3E}"/>
              </a:ext>
            </a:extLst>
          </p:cNvPr>
          <p:cNvSpPr>
            <a:spLocks noGrp="1"/>
          </p:cNvSpPr>
          <p:nvPr>
            <p:ph type="title"/>
          </p:nvPr>
        </p:nvSpPr>
        <p:spPr/>
        <p:txBody>
          <a:bodyPr/>
          <a:lstStyle/>
          <a:p>
            <a:r>
              <a:rPr lang="en-US" dirty="0"/>
              <a:t>Video (3-5 </a:t>
            </a:r>
            <a:r>
              <a:rPr lang="en-US" dirty="0" smtClean="0"/>
              <a:t>minutes): </a:t>
            </a:r>
            <a:r>
              <a:rPr lang="en-US" b="1" dirty="0"/>
              <a:t>Jessica’s Daily Affirmation (0:49</a:t>
            </a:r>
            <a:r>
              <a:rPr lang="en-US" b="1" dirty="0" smtClean="0"/>
              <a:t>)</a:t>
            </a:r>
            <a:endParaRPr lang="en-US" b="1" dirty="0"/>
          </a:p>
        </p:txBody>
      </p:sp>
      <p:sp>
        <p:nvSpPr>
          <p:cNvPr id="3" name="Content Placeholder 2">
            <a:extLst>
              <a:ext uri="{FF2B5EF4-FFF2-40B4-BE49-F238E27FC236}">
                <a16:creationId xmlns:a16="http://schemas.microsoft.com/office/drawing/2014/main" id="{4B71D495-7888-4F0E-8739-F3A411998A63}"/>
              </a:ext>
            </a:extLst>
          </p:cNvPr>
          <p:cNvSpPr>
            <a:spLocks noGrp="1"/>
          </p:cNvSpPr>
          <p:nvPr>
            <p:ph idx="1"/>
          </p:nvPr>
        </p:nvSpPr>
        <p:spPr/>
        <p:txBody>
          <a:bodyPr>
            <a:normAutofit lnSpcReduction="10000"/>
          </a:bodyPr>
          <a:lstStyle/>
          <a:p>
            <a:r>
              <a:rPr lang="en-US" dirty="0">
                <a:hlinkClick r:id="rId2"/>
              </a:rPr>
              <a:t>https://</a:t>
            </a:r>
            <a:r>
              <a:rPr lang="en-US" dirty="0" smtClean="0">
                <a:hlinkClick r:id="rId2"/>
              </a:rPr>
              <a:t>www.youtube.com/watch?v=qR3rK0kZFkg</a:t>
            </a:r>
            <a:endParaRPr lang="en-US" dirty="0" smtClean="0"/>
          </a:p>
          <a:p>
            <a:pPr marL="0" indent="0">
              <a:buNone/>
            </a:pPr>
            <a:endParaRPr lang="en-US" dirty="0"/>
          </a:p>
          <a:p>
            <a:pPr marL="0" indent="0">
              <a:buNone/>
            </a:pPr>
            <a:r>
              <a:rPr lang="en-US" sz="3600" b="1" dirty="0"/>
              <a:t>Discuss the following questions:</a:t>
            </a:r>
          </a:p>
          <a:p>
            <a:pPr lvl="1" fontAlgn="base"/>
            <a:r>
              <a:rPr lang="en-US" sz="3200" dirty="0"/>
              <a:t>What is your favorite part of Jessica’s affirmation to herself? </a:t>
            </a:r>
            <a:endParaRPr lang="en-US" sz="3200" dirty="0" smtClean="0"/>
          </a:p>
          <a:p>
            <a:pPr marL="457200" lvl="1" indent="0" fontAlgn="base">
              <a:buNone/>
            </a:pPr>
            <a:r>
              <a:rPr lang="en-US" sz="3200" dirty="0" smtClean="0"/>
              <a:t>• </a:t>
            </a:r>
            <a:r>
              <a:rPr lang="en-US" sz="3200" dirty="0"/>
              <a:t>Why is saying positive things out loud about yourself important? </a:t>
            </a:r>
            <a:endParaRPr lang="en-US" sz="3200" dirty="0" smtClean="0"/>
          </a:p>
          <a:p>
            <a:pPr marL="457200" lvl="1" indent="0" fontAlgn="base">
              <a:buNone/>
            </a:pPr>
            <a:r>
              <a:rPr lang="en-US" sz="3200" dirty="0" smtClean="0"/>
              <a:t>• </a:t>
            </a:r>
            <a:r>
              <a:rPr lang="en-US" sz="3200" dirty="0"/>
              <a:t>Fill in the blank (with enthusiasm!): “I LOVE MY ______!!!”</a:t>
            </a:r>
            <a:endParaRPr lang="en-US" sz="3200" dirty="0"/>
          </a:p>
        </p:txBody>
      </p:sp>
    </p:spTree>
    <p:extLst>
      <p:ext uri="{BB962C8B-B14F-4D97-AF65-F5344CB8AC3E}">
        <p14:creationId xmlns:p14="http://schemas.microsoft.com/office/powerpoint/2010/main" val="263039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 - My Affirmation </a:t>
            </a:r>
            <a:r>
              <a:rPr lang="en-US" dirty="0"/>
              <a:t>(5-10 minutes): </a:t>
            </a:r>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dirty="0"/>
              <a:t>Have students take out some paper and something to write with. </a:t>
            </a:r>
            <a:endParaRPr lang="en-US" dirty="0" smtClean="0"/>
          </a:p>
          <a:p>
            <a:pPr marL="0" indent="0">
              <a:buNone/>
            </a:pPr>
            <a:r>
              <a:rPr lang="en-US" dirty="0" smtClean="0"/>
              <a:t>• Now </a:t>
            </a:r>
            <a:r>
              <a:rPr lang="en-US" dirty="0"/>
              <a:t>that we’ve watched some seriously peppy talks, it’s time to make one of our own! You will have a few minutes to write down a pep talk that you can read or yell to yourself every morning. This will be YOUR daily affirmation! Set it as a background on your phone. Print it out and put it somewhere. We need reminders of how awesome we </a:t>
            </a:r>
            <a:r>
              <a:rPr lang="en-US" dirty="0" smtClean="0"/>
              <a:t>are</a:t>
            </a:r>
            <a:r>
              <a:rPr lang="en-US" dirty="0"/>
              <a:t>!</a:t>
            </a:r>
            <a:endParaRPr lang="en-US" dirty="0" smtClean="0"/>
          </a:p>
          <a:p>
            <a:pPr marL="0" indent="0">
              <a:buNone/>
            </a:pPr>
            <a:r>
              <a:rPr lang="en-US" dirty="0" smtClean="0"/>
              <a:t>• Your </a:t>
            </a:r>
            <a:r>
              <a:rPr lang="en-US" dirty="0"/>
              <a:t>affirmation can talk about the things you are grateful for, the things you appreciate about yourself or other people in your life, the things you are happy about, the things you love…you must have a list of at least 10 things. Ready, go</a:t>
            </a:r>
            <a:r>
              <a:rPr lang="en-US" dirty="0" smtClean="0"/>
              <a:t>!</a:t>
            </a:r>
            <a:endParaRPr lang="en-US" dirty="0"/>
          </a:p>
        </p:txBody>
      </p:sp>
    </p:spTree>
    <p:extLst>
      <p:ext uri="{BB962C8B-B14F-4D97-AF65-F5344CB8AC3E}">
        <p14:creationId xmlns:p14="http://schemas.microsoft.com/office/powerpoint/2010/main" val="1838052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1FE7-1035-44B6-9575-21AF61C8FA06}"/>
              </a:ext>
            </a:extLst>
          </p:cNvPr>
          <p:cNvSpPr>
            <a:spLocks noGrp="1"/>
          </p:cNvSpPr>
          <p:nvPr>
            <p:ph type="title"/>
          </p:nvPr>
        </p:nvSpPr>
        <p:spPr/>
        <p:txBody>
          <a:bodyPr>
            <a:normAutofit/>
          </a:bodyPr>
          <a:lstStyle/>
          <a:p>
            <a:pPr algn="ctr"/>
            <a:r>
              <a:rPr lang="en-US" sz="6000" b="1" dirty="0"/>
              <a:t>Exit </a:t>
            </a:r>
            <a:r>
              <a:rPr lang="en-US" sz="6000" b="1" dirty="0" smtClean="0"/>
              <a:t>Intentionally</a:t>
            </a:r>
            <a:endParaRPr lang="en-US" sz="6000" b="1" dirty="0">
              <a:solidFill>
                <a:srgbClr val="C00000"/>
              </a:solidFill>
            </a:endParaRPr>
          </a:p>
        </p:txBody>
      </p:sp>
      <p:sp>
        <p:nvSpPr>
          <p:cNvPr id="3" name="Content Placeholder 2">
            <a:extLst>
              <a:ext uri="{FF2B5EF4-FFF2-40B4-BE49-F238E27FC236}">
                <a16:creationId xmlns:a16="http://schemas.microsoft.com/office/drawing/2014/main" id="{3D01B96E-E409-49C8-8C71-13911C71D43F}"/>
              </a:ext>
            </a:extLst>
          </p:cNvPr>
          <p:cNvSpPr>
            <a:spLocks noGrp="1"/>
          </p:cNvSpPr>
          <p:nvPr>
            <p:ph idx="1"/>
          </p:nvPr>
        </p:nvSpPr>
        <p:spPr/>
        <p:txBody>
          <a:bodyPr/>
          <a:lstStyle/>
          <a:p>
            <a:pPr fontAlgn="base"/>
            <a:endParaRPr lang="en-US" dirty="0"/>
          </a:p>
          <a:p>
            <a:pPr marL="0" indent="0">
              <a:buNone/>
            </a:pPr>
            <a:r>
              <a:rPr lang="en-US" dirty="0" smtClean="0"/>
              <a:t> </a:t>
            </a:r>
            <a:r>
              <a:rPr lang="en-US" sz="3600" dirty="0"/>
              <a:t>• </a:t>
            </a:r>
            <a:r>
              <a:rPr lang="en-US" sz="3600" dirty="0" smtClean="0"/>
              <a:t>Your teacher will share 3 </a:t>
            </a:r>
            <a:r>
              <a:rPr lang="en-US" sz="3600" dirty="0"/>
              <a:t>things that would be on </a:t>
            </a:r>
            <a:r>
              <a:rPr lang="en-US" sz="3600" dirty="0" smtClean="0"/>
              <a:t>their </a:t>
            </a:r>
            <a:r>
              <a:rPr lang="en-US" sz="3600" dirty="0"/>
              <a:t>list of affirmations! </a:t>
            </a:r>
            <a:endParaRPr lang="en-US" sz="3600" dirty="0"/>
          </a:p>
          <a:p>
            <a:endParaRPr lang="en-US" dirty="0"/>
          </a:p>
        </p:txBody>
      </p:sp>
      <p:pic>
        <p:nvPicPr>
          <p:cNvPr id="5" name="Picture 4">
            <a:extLst>
              <a:ext uri="{FF2B5EF4-FFF2-40B4-BE49-F238E27FC236}">
                <a16:creationId xmlns:a16="http://schemas.microsoft.com/office/drawing/2014/main" id="{BC7F7C07-1AAE-4371-88DB-A86922EA7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134" y="4208780"/>
            <a:ext cx="10766826" cy="2103120"/>
          </a:xfrm>
          <a:prstGeom prst="rect">
            <a:avLst/>
          </a:prstGeom>
        </p:spPr>
      </p:pic>
    </p:spTree>
    <p:extLst>
      <p:ext uri="{BB962C8B-B14F-4D97-AF65-F5344CB8AC3E}">
        <p14:creationId xmlns:p14="http://schemas.microsoft.com/office/powerpoint/2010/main" val="2268154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538</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Schoolbook</vt:lpstr>
      <vt:lpstr>Office Theme</vt:lpstr>
      <vt:lpstr>Wednesday, November 8</vt:lpstr>
      <vt:lpstr>Last Week’s Character Dare…</vt:lpstr>
      <vt:lpstr>Truth or Dare</vt:lpstr>
      <vt:lpstr>This week’s Character Dare…</vt:lpstr>
      <vt:lpstr>Video (5-7 minutes): Video: Kid President Pep Talk (3:27)</vt:lpstr>
      <vt:lpstr>Video (3-5 minutes): Play video: I Feel Happy of Myself (0:57)</vt:lpstr>
      <vt:lpstr>Video (3-5 minutes): Jessica’s Daily Affirmation (0:49)</vt:lpstr>
      <vt:lpstr>Activity - My Affirmation (5-10 minutes): </vt:lpstr>
      <vt:lpstr>Exit Intentionally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November 8</dc:title>
  <dc:creator>Sarah Raitter</dc:creator>
  <cp:lastModifiedBy>Phillips, Stefanie</cp:lastModifiedBy>
  <cp:revision>6</cp:revision>
  <dcterms:created xsi:type="dcterms:W3CDTF">2018-11-06T13:57:52Z</dcterms:created>
  <dcterms:modified xsi:type="dcterms:W3CDTF">2018-11-06T15:12:32Z</dcterms:modified>
</cp:coreProperties>
</file>