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44" r:id="rId1"/>
  </p:sldMasterIdLst>
  <p:notesMasterIdLst>
    <p:notesMasterId r:id="rId29"/>
  </p:notesMasterIdLst>
  <p:sldIdLst>
    <p:sldId id="391" r:id="rId2"/>
    <p:sldId id="392" r:id="rId3"/>
    <p:sldId id="400" r:id="rId4"/>
    <p:sldId id="346" r:id="rId5"/>
    <p:sldId id="378" r:id="rId6"/>
    <p:sldId id="351" r:id="rId7"/>
    <p:sldId id="395" r:id="rId8"/>
    <p:sldId id="399" r:id="rId9"/>
    <p:sldId id="382" r:id="rId10"/>
    <p:sldId id="397" r:id="rId11"/>
    <p:sldId id="358" r:id="rId12"/>
    <p:sldId id="388" r:id="rId13"/>
    <p:sldId id="361" r:id="rId14"/>
    <p:sldId id="329" r:id="rId15"/>
    <p:sldId id="333" r:id="rId16"/>
    <p:sldId id="390" r:id="rId17"/>
    <p:sldId id="401" r:id="rId18"/>
    <p:sldId id="287" r:id="rId19"/>
    <p:sldId id="298" r:id="rId20"/>
    <p:sldId id="398" r:id="rId21"/>
    <p:sldId id="402" r:id="rId22"/>
    <p:sldId id="389" r:id="rId23"/>
    <p:sldId id="366" r:id="rId24"/>
    <p:sldId id="367" r:id="rId25"/>
    <p:sldId id="404" r:id="rId26"/>
    <p:sldId id="403" r:id="rId27"/>
    <p:sldId id="40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655B3-E518-4C53-BB86-6321EAD54AEC}" v="62" dt="2024-01-02T20:06:31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/>
    <p:restoredTop sz="94673"/>
  </p:normalViewPr>
  <p:slideViewPr>
    <p:cSldViewPr>
      <p:cViewPr varScale="1">
        <p:scale>
          <a:sx n="115" d="100"/>
          <a:sy n="115" d="100"/>
        </p:scale>
        <p:origin x="219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8CF9E3-411C-42B3-AB1F-7F3C186B35D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0CE10B-FD42-401E-8DB3-5F8033B7BA6E}">
      <dgm:prSet custT="1"/>
      <dgm:spPr/>
      <dgm:t>
        <a:bodyPr/>
        <a:lstStyle/>
        <a:p>
          <a:r>
            <a:rPr lang="en-US" sz="18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S. T. R. I. K. E. is our school-wide behavior plan with guiding principles that help us in our choices and actions. These guiding principles can help you determine your goals and values.  </a:t>
          </a:r>
        </a:p>
      </dgm:t>
    </dgm:pt>
    <dgm:pt modelId="{EE3DABC0-DCDD-4198-959B-F1C19EF5DE8A}" type="parTrans" cxnId="{4F024833-CEE0-4182-8FB9-06F2158C648E}">
      <dgm:prSet/>
      <dgm:spPr/>
      <dgm:t>
        <a:bodyPr/>
        <a:lstStyle/>
        <a:p>
          <a:endParaRPr lang="en-US"/>
        </a:p>
      </dgm:t>
    </dgm:pt>
    <dgm:pt modelId="{47B4B915-CFBC-4AB4-9FB4-7C9B2B8AD8E5}" type="sibTrans" cxnId="{4F024833-CEE0-4182-8FB9-06F2158C648E}">
      <dgm:prSet/>
      <dgm:spPr/>
      <dgm:t>
        <a:bodyPr/>
        <a:lstStyle/>
        <a:p>
          <a:endParaRPr lang="en-US"/>
        </a:p>
      </dgm:t>
    </dgm:pt>
    <dgm:pt modelId="{9B7C515C-9F39-4DE9-8C73-816AE0D93B19}">
      <dgm:prSet custT="1"/>
      <dgm:spPr/>
      <dgm:t>
        <a:bodyPr/>
        <a:lstStyle/>
        <a:p>
          <a:r>
            <a:rPr lang="en-US" sz="20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We use the S. T. R. I. K. E. matrix to help create a positive, predictable and consistent safe learning environment for all students.</a:t>
          </a:r>
        </a:p>
      </dgm:t>
    </dgm:pt>
    <dgm:pt modelId="{59072C9F-D851-4A97-A4CA-62E31C1772E4}" type="parTrans" cxnId="{CF94ACC2-3441-4B92-8A2E-F52E9597BE64}">
      <dgm:prSet/>
      <dgm:spPr/>
      <dgm:t>
        <a:bodyPr/>
        <a:lstStyle/>
        <a:p>
          <a:endParaRPr lang="en-US"/>
        </a:p>
      </dgm:t>
    </dgm:pt>
    <dgm:pt modelId="{5B918949-9762-46FE-95FE-BD04491D97CC}" type="sibTrans" cxnId="{CF94ACC2-3441-4B92-8A2E-F52E9597BE64}">
      <dgm:prSet/>
      <dgm:spPr/>
      <dgm:t>
        <a:bodyPr/>
        <a:lstStyle/>
        <a:p>
          <a:endParaRPr lang="en-US"/>
        </a:p>
      </dgm:t>
    </dgm:pt>
    <dgm:pt modelId="{E8497890-B126-4BDE-B48E-BCEA68CC47A4}">
      <dgm:prSet custT="1"/>
      <dgm:spPr/>
      <dgm:t>
        <a:bodyPr/>
        <a:lstStyle/>
        <a:p>
          <a:r>
            <a:rPr lang="en-US" sz="20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The teachers and staff at Depoali Middle School will be teaching and reinforcing these guiding principles throughout year. </a:t>
          </a:r>
        </a:p>
      </dgm:t>
    </dgm:pt>
    <dgm:pt modelId="{CAA45863-60B3-4F8A-A2DE-71A33305C753}" type="parTrans" cxnId="{F9A6124E-0D7D-45EB-AF47-9090E0848340}">
      <dgm:prSet/>
      <dgm:spPr/>
      <dgm:t>
        <a:bodyPr/>
        <a:lstStyle/>
        <a:p>
          <a:endParaRPr lang="en-US"/>
        </a:p>
      </dgm:t>
    </dgm:pt>
    <dgm:pt modelId="{25F7A28E-AC1E-41C8-8AE7-5F2930BD9A2A}" type="sibTrans" cxnId="{F9A6124E-0D7D-45EB-AF47-9090E0848340}">
      <dgm:prSet/>
      <dgm:spPr/>
      <dgm:t>
        <a:bodyPr/>
        <a:lstStyle/>
        <a:p>
          <a:endParaRPr lang="en-US"/>
        </a:p>
      </dgm:t>
    </dgm:pt>
    <dgm:pt modelId="{2A0B3881-A430-4BF0-8067-6578BED7B4BF}">
      <dgm:prSet custT="1"/>
      <dgm:spPr/>
      <dgm:t>
        <a:bodyPr/>
        <a:lstStyle/>
        <a:p>
          <a:r>
            <a:rPr lang="en-US" sz="1800" b="1" i="0" dirty="0">
              <a:latin typeface="Franklin Gothic Demi Cond" panose="020B0603020102020204" pitchFamily="34" charset="0"/>
              <a:cs typeface="Calibri" panose="020F0502020204030204" pitchFamily="34" charset="0"/>
            </a:rPr>
            <a:t>You will participate in reflection assignments and activities to help you build you character and reinforce your values through the guiding principles in the S.T.R.I.K.E. matrix. </a:t>
          </a:r>
        </a:p>
      </dgm:t>
    </dgm:pt>
    <dgm:pt modelId="{CE2A49E9-BE9F-4582-B6A2-AFE44D1B75A2}" type="parTrans" cxnId="{DDDBC7CC-8CCE-488F-A1B7-83761B8F5B17}">
      <dgm:prSet/>
      <dgm:spPr/>
      <dgm:t>
        <a:bodyPr/>
        <a:lstStyle/>
        <a:p>
          <a:endParaRPr lang="en-US"/>
        </a:p>
      </dgm:t>
    </dgm:pt>
    <dgm:pt modelId="{B2832A1C-6F67-45EA-9E0A-8807A0355456}" type="sibTrans" cxnId="{DDDBC7CC-8CCE-488F-A1B7-83761B8F5B17}">
      <dgm:prSet/>
      <dgm:spPr/>
      <dgm:t>
        <a:bodyPr/>
        <a:lstStyle/>
        <a:p>
          <a:endParaRPr lang="en-US"/>
        </a:p>
      </dgm:t>
    </dgm:pt>
    <dgm:pt modelId="{16753013-E276-954E-B576-BF147C67999A}" type="pres">
      <dgm:prSet presAssocID="{168CF9E3-411C-42B3-AB1F-7F3C186B35D2}" presName="Name0" presStyleCnt="0">
        <dgm:presLayoutVars>
          <dgm:dir/>
          <dgm:resizeHandles val="exact"/>
        </dgm:presLayoutVars>
      </dgm:prSet>
      <dgm:spPr/>
    </dgm:pt>
    <dgm:pt modelId="{B48993C3-A281-AA49-A69F-CAB06CB15239}" type="pres">
      <dgm:prSet presAssocID="{D70CE10B-FD42-401E-8DB3-5F8033B7BA6E}" presName="node" presStyleLbl="node1" presStyleIdx="0" presStyleCnt="4">
        <dgm:presLayoutVars>
          <dgm:bulletEnabled val="1"/>
        </dgm:presLayoutVars>
      </dgm:prSet>
      <dgm:spPr/>
    </dgm:pt>
    <dgm:pt modelId="{D2785136-1708-CD47-93D3-757F9AA89D5F}" type="pres">
      <dgm:prSet presAssocID="{47B4B915-CFBC-4AB4-9FB4-7C9B2B8AD8E5}" presName="sibTrans" presStyleLbl="sibTrans1D1" presStyleIdx="0" presStyleCnt="3"/>
      <dgm:spPr/>
    </dgm:pt>
    <dgm:pt modelId="{AA3C21E8-473C-C048-9D73-D095BBB5536C}" type="pres">
      <dgm:prSet presAssocID="{47B4B915-CFBC-4AB4-9FB4-7C9B2B8AD8E5}" presName="connectorText" presStyleLbl="sibTrans1D1" presStyleIdx="0" presStyleCnt="3"/>
      <dgm:spPr/>
    </dgm:pt>
    <dgm:pt modelId="{925DC3F6-B0F6-B841-8FC3-2058DD111E9D}" type="pres">
      <dgm:prSet presAssocID="{9B7C515C-9F39-4DE9-8C73-816AE0D93B19}" presName="node" presStyleLbl="node1" presStyleIdx="1" presStyleCnt="4">
        <dgm:presLayoutVars>
          <dgm:bulletEnabled val="1"/>
        </dgm:presLayoutVars>
      </dgm:prSet>
      <dgm:spPr/>
    </dgm:pt>
    <dgm:pt modelId="{C9F38C9F-9E6B-DC4E-8376-1DADB74FBD0C}" type="pres">
      <dgm:prSet presAssocID="{5B918949-9762-46FE-95FE-BD04491D97CC}" presName="sibTrans" presStyleLbl="sibTrans1D1" presStyleIdx="1" presStyleCnt="3"/>
      <dgm:spPr/>
    </dgm:pt>
    <dgm:pt modelId="{94451D42-3C61-3345-8A3C-ABB2D83CAC61}" type="pres">
      <dgm:prSet presAssocID="{5B918949-9762-46FE-95FE-BD04491D97CC}" presName="connectorText" presStyleLbl="sibTrans1D1" presStyleIdx="1" presStyleCnt="3"/>
      <dgm:spPr/>
    </dgm:pt>
    <dgm:pt modelId="{C215661C-8313-144C-8734-0FC1F3A67707}" type="pres">
      <dgm:prSet presAssocID="{E8497890-B126-4BDE-B48E-BCEA68CC47A4}" presName="node" presStyleLbl="node1" presStyleIdx="2" presStyleCnt="4">
        <dgm:presLayoutVars>
          <dgm:bulletEnabled val="1"/>
        </dgm:presLayoutVars>
      </dgm:prSet>
      <dgm:spPr/>
    </dgm:pt>
    <dgm:pt modelId="{B3A746A0-712D-094B-B8E6-407B19552BE4}" type="pres">
      <dgm:prSet presAssocID="{25F7A28E-AC1E-41C8-8AE7-5F2930BD9A2A}" presName="sibTrans" presStyleLbl="sibTrans1D1" presStyleIdx="2" presStyleCnt="3"/>
      <dgm:spPr/>
    </dgm:pt>
    <dgm:pt modelId="{CCB4A460-F18B-5340-95FA-A24D9A22AD31}" type="pres">
      <dgm:prSet presAssocID="{25F7A28E-AC1E-41C8-8AE7-5F2930BD9A2A}" presName="connectorText" presStyleLbl="sibTrans1D1" presStyleIdx="2" presStyleCnt="3"/>
      <dgm:spPr/>
    </dgm:pt>
    <dgm:pt modelId="{FCCC5A71-284A-D949-9F3B-787C59DB79AE}" type="pres">
      <dgm:prSet presAssocID="{2A0B3881-A430-4BF0-8067-6578BED7B4BF}" presName="node" presStyleLbl="node1" presStyleIdx="3" presStyleCnt="4">
        <dgm:presLayoutVars>
          <dgm:bulletEnabled val="1"/>
        </dgm:presLayoutVars>
      </dgm:prSet>
      <dgm:spPr/>
    </dgm:pt>
  </dgm:ptLst>
  <dgm:cxnLst>
    <dgm:cxn modelId="{C2DD2120-FDF2-E14A-B54F-FDDAC3C8FB8C}" type="presOf" srcId="{25F7A28E-AC1E-41C8-8AE7-5F2930BD9A2A}" destId="{CCB4A460-F18B-5340-95FA-A24D9A22AD31}" srcOrd="1" destOrd="0" presId="urn:microsoft.com/office/officeart/2016/7/layout/RepeatingBendingProcessNew"/>
    <dgm:cxn modelId="{0C459B31-4A9D-8B4A-9AB1-3AE1F9961EAD}" type="presOf" srcId="{25F7A28E-AC1E-41C8-8AE7-5F2930BD9A2A}" destId="{B3A746A0-712D-094B-B8E6-407B19552BE4}" srcOrd="0" destOrd="0" presId="urn:microsoft.com/office/officeart/2016/7/layout/RepeatingBendingProcessNew"/>
    <dgm:cxn modelId="{4F024833-CEE0-4182-8FB9-06F2158C648E}" srcId="{168CF9E3-411C-42B3-AB1F-7F3C186B35D2}" destId="{D70CE10B-FD42-401E-8DB3-5F8033B7BA6E}" srcOrd="0" destOrd="0" parTransId="{EE3DABC0-DCDD-4198-959B-F1C19EF5DE8A}" sibTransId="{47B4B915-CFBC-4AB4-9FB4-7C9B2B8AD8E5}"/>
    <dgm:cxn modelId="{F9A6124E-0D7D-45EB-AF47-9090E0848340}" srcId="{168CF9E3-411C-42B3-AB1F-7F3C186B35D2}" destId="{E8497890-B126-4BDE-B48E-BCEA68CC47A4}" srcOrd="2" destOrd="0" parTransId="{CAA45863-60B3-4F8A-A2DE-71A33305C753}" sibTransId="{25F7A28E-AC1E-41C8-8AE7-5F2930BD9A2A}"/>
    <dgm:cxn modelId="{A6C1CD52-5DB7-EA43-B765-9B1A6AFFB156}" type="presOf" srcId="{9B7C515C-9F39-4DE9-8C73-816AE0D93B19}" destId="{925DC3F6-B0F6-B841-8FC3-2058DD111E9D}" srcOrd="0" destOrd="0" presId="urn:microsoft.com/office/officeart/2016/7/layout/RepeatingBendingProcessNew"/>
    <dgm:cxn modelId="{42E9E35A-C346-7C40-998A-8B264AA92F1E}" type="presOf" srcId="{2A0B3881-A430-4BF0-8067-6578BED7B4BF}" destId="{FCCC5A71-284A-D949-9F3B-787C59DB79AE}" srcOrd="0" destOrd="0" presId="urn:microsoft.com/office/officeart/2016/7/layout/RepeatingBendingProcessNew"/>
    <dgm:cxn modelId="{FFB3636A-052A-464A-9DA2-79A1D08FFA9F}" type="presOf" srcId="{D70CE10B-FD42-401E-8DB3-5F8033B7BA6E}" destId="{B48993C3-A281-AA49-A69F-CAB06CB15239}" srcOrd="0" destOrd="0" presId="urn:microsoft.com/office/officeart/2016/7/layout/RepeatingBendingProcessNew"/>
    <dgm:cxn modelId="{94D36B9D-0E4F-8740-9311-4F1C155E85EE}" type="presOf" srcId="{47B4B915-CFBC-4AB4-9FB4-7C9B2B8AD8E5}" destId="{D2785136-1708-CD47-93D3-757F9AA89D5F}" srcOrd="0" destOrd="0" presId="urn:microsoft.com/office/officeart/2016/7/layout/RepeatingBendingProcessNew"/>
    <dgm:cxn modelId="{024706AE-391F-FB48-BAC7-1A777FC0BCDE}" type="presOf" srcId="{5B918949-9762-46FE-95FE-BD04491D97CC}" destId="{C9F38C9F-9E6B-DC4E-8376-1DADB74FBD0C}" srcOrd="0" destOrd="0" presId="urn:microsoft.com/office/officeart/2016/7/layout/RepeatingBendingProcessNew"/>
    <dgm:cxn modelId="{CBDB60C0-1D04-8445-83FB-92B2C705CA7E}" type="presOf" srcId="{E8497890-B126-4BDE-B48E-BCEA68CC47A4}" destId="{C215661C-8313-144C-8734-0FC1F3A67707}" srcOrd="0" destOrd="0" presId="urn:microsoft.com/office/officeart/2016/7/layout/RepeatingBendingProcessNew"/>
    <dgm:cxn modelId="{CF94ACC2-3441-4B92-8A2E-F52E9597BE64}" srcId="{168CF9E3-411C-42B3-AB1F-7F3C186B35D2}" destId="{9B7C515C-9F39-4DE9-8C73-816AE0D93B19}" srcOrd="1" destOrd="0" parTransId="{59072C9F-D851-4A97-A4CA-62E31C1772E4}" sibTransId="{5B918949-9762-46FE-95FE-BD04491D97CC}"/>
    <dgm:cxn modelId="{DDDBC7CC-8CCE-488F-A1B7-83761B8F5B17}" srcId="{168CF9E3-411C-42B3-AB1F-7F3C186B35D2}" destId="{2A0B3881-A430-4BF0-8067-6578BED7B4BF}" srcOrd="3" destOrd="0" parTransId="{CE2A49E9-BE9F-4582-B6A2-AFE44D1B75A2}" sibTransId="{B2832A1C-6F67-45EA-9E0A-8807A0355456}"/>
    <dgm:cxn modelId="{BB5470DD-82E4-C145-9ED8-53F171957737}" type="presOf" srcId="{168CF9E3-411C-42B3-AB1F-7F3C186B35D2}" destId="{16753013-E276-954E-B576-BF147C67999A}" srcOrd="0" destOrd="0" presId="urn:microsoft.com/office/officeart/2016/7/layout/RepeatingBendingProcessNew"/>
    <dgm:cxn modelId="{95DD5BDF-CAB6-974B-96BB-9F2FC4DBDE49}" type="presOf" srcId="{47B4B915-CFBC-4AB4-9FB4-7C9B2B8AD8E5}" destId="{AA3C21E8-473C-C048-9D73-D095BBB5536C}" srcOrd="1" destOrd="0" presId="urn:microsoft.com/office/officeart/2016/7/layout/RepeatingBendingProcessNew"/>
    <dgm:cxn modelId="{7BFBDFEA-4E9F-374F-A651-4031E3C63EFF}" type="presOf" srcId="{5B918949-9762-46FE-95FE-BD04491D97CC}" destId="{94451D42-3C61-3345-8A3C-ABB2D83CAC61}" srcOrd="1" destOrd="0" presId="urn:microsoft.com/office/officeart/2016/7/layout/RepeatingBendingProcessNew"/>
    <dgm:cxn modelId="{C71ABA01-5798-ED46-811B-1EFDD36BA315}" type="presParOf" srcId="{16753013-E276-954E-B576-BF147C67999A}" destId="{B48993C3-A281-AA49-A69F-CAB06CB15239}" srcOrd="0" destOrd="0" presId="urn:microsoft.com/office/officeart/2016/7/layout/RepeatingBendingProcessNew"/>
    <dgm:cxn modelId="{2C31B2F7-92B1-6942-88C2-1A970552572E}" type="presParOf" srcId="{16753013-E276-954E-B576-BF147C67999A}" destId="{D2785136-1708-CD47-93D3-757F9AA89D5F}" srcOrd="1" destOrd="0" presId="urn:microsoft.com/office/officeart/2016/7/layout/RepeatingBendingProcessNew"/>
    <dgm:cxn modelId="{3B66CD86-5ED6-354D-8113-4A2F2F028547}" type="presParOf" srcId="{D2785136-1708-CD47-93D3-757F9AA89D5F}" destId="{AA3C21E8-473C-C048-9D73-D095BBB5536C}" srcOrd="0" destOrd="0" presId="urn:microsoft.com/office/officeart/2016/7/layout/RepeatingBendingProcessNew"/>
    <dgm:cxn modelId="{90F91FEB-EB83-BA43-9002-0575DE1BE5BF}" type="presParOf" srcId="{16753013-E276-954E-B576-BF147C67999A}" destId="{925DC3F6-B0F6-B841-8FC3-2058DD111E9D}" srcOrd="2" destOrd="0" presId="urn:microsoft.com/office/officeart/2016/7/layout/RepeatingBendingProcessNew"/>
    <dgm:cxn modelId="{C651C5D2-781C-C645-90CB-1D25BB54F17F}" type="presParOf" srcId="{16753013-E276-954E-B576-BF147C67999A}" destId="{C9F38C9F-9E6B-DC4E-8376-1DADB74FBD0C}" srcOrd="3" destOrd="0" presId="urn:microsoft.com/office/officeart/2016/7/layout/RepeatingBendingProcessNew"/>
    <dgm:cxn modelId="{8FEEC0DC-B713-1F42-A0B5-8ACD244AAC5C}" type="presParOf" srcId="{C9F38C9F-9E6B-DC4E-8376-1DADB74FBD0C}" destId="{94451D42-3C61-3345-8A3C-ABB2D83CAC61}" srcOrd="0" destOrd="0" presId="urn:microsoft.com/office/officeart/2016/7/layout/RepeatingBendingProcessNew"/>
    <dgm:cxn modelId="{CDA1F2FD-17FB-3E4D-83BA-90F982940FC3}" type="presParOf" srcId="{16753013-E276-954E-B576-BF147C67999A}" destId="{C215661C-8313-144C-8734-0FC1F3A67707}" srcOrd="4" destOrd="0" presId="urn:microsoft.com/office/officeart/2016/7/layout/RepeatingBendingProcessNew"/>
    <dgm:cxn modelId="{72B0C958-3486-5D4F-A5D5-58A302C39775}" type="presParOf" srcId="{16753013-E276-954E-B576-BF147C67999A}" destId="{B3A746A0-712D-094B-B8E6-407B19552BE4}" srcOrd="5" destOrd="0" presId="urn:microsoft.com/office/officeart/2016/7/layout/RepeatingBendingProcessNew"/>
    <dgm:cxn modelId="{051FB521-5911-6445-9D89-9D6BB8F71730}" type="presParOf" srcId="{B3A746A0-712D-094B-B8E6-407B19552BE4}" destId="{CCB4A460-F18B-5340-95FA-A24D9A22AD31}" srcOrd="0" destOrd="0" presId="urn:microsoft.com/office/officeart/2016/7/layout/RepeatingBendingProcessNew"/>
    <dgm:cxn modelId="{5F3BCBF7-90A7-4843-8F16-C372D72976EF}" type="presParOf" srcId="{16753013-E276-954E-B576-BF147C67999A}" destId="{FCCC5A71-284A-D949-9F3B-787C59DB79AE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7943A-AC3C-461C-9271-13EBD136988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3EF7791-7BE0-4FE9-9FB0-69A8FC2E9043}">
      <dgm:prSet custT="1"/>
      <dgm:spPr/>
      <dgm:t>
        <a:bodyPr/>
        <a:lstStyle/>
        <a:p>
          <a:r>
            <a:rPr lang="en-US" sz="2400" b="1" dirty="0"/>
            <a:t>Keep it respectful- </a:t>
          </a:r>
          <a:r>
            <a:rPr lang="en-US" sz="2400" dirty="0"/>
            <a:t>Remember that others who you might not intend to hear what you say or see what you do may be negatively impacted by your choices. </a:t>
          </a:r>
        </a:p>
      </dgm:t>
    </dgm:pt>
    <dgm:pt modelId="{743CD1A3-1927-49E0-AC0C-34F13DBDFBF2}" type="parTrans" cxnId="{C6224D1E-9FFE-42DA-95EC-1EE5811E140D}">
      <dgm:prSet/>
      <dgm:spPr/>
      <dgm:t>
        <a:bodyPr/>
        <a:lstStyle/>
        <a:p>
          <a:endParaRPr lang="en-US"/>
        </a:p>
      </dgm:t>
    </dgm:pt>
    <dgm:pt modelId="{556A6866-82F6-4402-8134-7B54ED190873}" type="sibTrans" cxnId="{C6224D1E-9FFE-42DA-95EC-1EE5811E140D}">
      <dgm:prSet/>
      <dgm:spPr/>
      <dgm:t>
        <a:bodyPr/>
        <a:lstStyle/>
        <a:p>
          <a:endParaRPr lang="en-US"/>
        </a:p>
      </dgm:t>
    </dgm:pt>
    <dgm:pt modelId="{9ADC23E9-A68E-457E-AA11-6E7861D0B27F}">
      <dgm:prSet custT="1"/>
      <dgm:spPr/>
      <dgm:t>
        <a:bodyPr/>
        <a:lstStyle/>
        <a:p>
          <a:r>
            <a:rPr lang="en-US" sz="2400" b="1" dirty="0"/>
            <a:t>Right time and place- </a:t>
          </a:r>
          <a:r>
            <a:rPr lang="en-US" sz="2400" dirty="0"/>
            <a:t>While at Depoali Middle School, you are expected to follow the S.T.R.I.K.E. Matrix at all times. Reserve other language and actions for a place/time outside of Depoali where it may be more appropriate. </a:t>
          </a:r>
        </a:p>
      </dgm:t>
    </dgm:pt>
    <dgm:pt modelId="{C9114430-94F9-4251-A1D0-ACE29737ACBB}" type="parTrans" cxnId="{A634A5EB-D8D1-4104-B99E-C8013E2AA992}">
      <dgm:prSet/>
      <dgm:spPr/>
      <dgm:t>
        <a:bodyPr/>
        <a:lstStyle/>
        <a:p>
          <a:endParaRPr lang="en-US"/>
        </a:p>
      </dgm:t>
    </dgm:pt>
    <dgm:pt modelId="{46507735-DCA0-4801-9507-BF6669EF0076}" type="sibTrans" cxnId="{A634A5EB-D8D1-4104-B99E-C8013E2AA992}">
      <dgm:prSet/>
      <dgm:spPr/>
      <dgm:t>
        <a:bodyPr/>
        <a:lstStyle/>
        <a:p>
          <a:endParaRPr lang="en-US"/>
        </a:p>
      </dgm:t>
    </dgm:pt>
    <dgm:pt modelId="{F622443F-A0BF-D446-8E43-D6465A78ACC2}" type="pres">
      <dgm:prSet presAssocID="{98E7943A-AC3C-461C-9271-13EBD13698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B5F020-A3DB-B14C-9ABD-6A1EE6C0B1C3}" type="pres">
      <dgm:prSet presAssocID="{53EF7791-7BE0-4FE9-9FB0-69A8FC2E9043}" presName="hierRoot1" presStyleCnt="0"/>
      <dgm:spPr/>
    </dgm:pt>
    <dgm:pt modelId="{2757DE5B-CE0C-F146-BA6C-184B90A44A0F}" type="pres">
      <dgm:prSet presAssocID="{53EF7791-7BE0-4FE9-9FB0-69A8FC2E9043}" presName="composite" presStyleCnt="0"/>
      <dgm:spPr/>
    </dgm:pt>
    <dgm:pt modelId="{6BFDAC02-F037-484F-9436-285D1FF4A771}" type="pres">
      <dgm:prSet presAssocID="{53EF7791-7BE0-4FE9-9FB0-69A8FC2E9043}" presName="background" presStyleLbl="node0" presStyleIdx="0" presStyleCnt="2"/>
      <dgm:spPr/>
    </dgm:pt>
    <dgm:pt modelId="{3D2AB032-8595-4143-B92A-1D2A02B0C9C4}" type="pres">
      <dgm:prSet presAssocID="{53EF7791-7BE0-4FE9-9FB0-69A8FC2E9043}" presName="text" presStyleLbl="fgAcc0" presStyleIdx="0" presStyleCnt="2" custScaleX="110600" custScaleY="145643">
        <dgm:presLayoutVars>
          <dgm:chPref val="3"/>
        </dgm:presLayoutVars>
      </dgm:prSet>
      <dgm:spPr/>
    </dgm:pt>
    <dgm:pt modelId="{C58C296C-27B3-D048-B590-D7B324BA2ACE}" type="pres">
      <dgm:prSet presAssocID="{53EF7791-7BE0-4FE9-9FB0-69A8FC2E9043}" presName="hierChild2" presStyleCnt="0"/>
      <dgm:spPr/>
    </dgm:pt>
    <dgm:pt modelId="{35E04E63-F97C-104A-B299-3DAC09DD6437}" type="pres">
      <dgm:prSet presAssocID="{9ADC23E9-A68E-457E-AA11-6E7861D0B27F}" presName="hierRoot1" presStyleCnt="0"/>
      <dgm:spPr/>
    </dgm:pt>
    <dgm:pt modelId="{B10302B4-0CBE-734E-A4B9-BB24D10D18DA}" type="pres">
      <dgm:prSet presAssocID="{9ADC23E9-A68E-457E-AA11-6E7861D0B27F}" presName="composite" presStyleCnt="0"/>
      <dgm:spPr/>
    </dgm:pt>
    <dgm:pt modelId="{2AA70D76-A193-D848-BC81-80C4228457BC}" type="pres">
      <dgm:prSet presAssocID="{9ADC23E9-A68E-457E-AA11-6E7861D0B27F}" presName="background" presStyleLbl="node0" presStyleIdx="1" presStyleCnt="2"/>
      <dgm:spPr/>
    </dgm:pt>
    <dgm:pt modelId="{ED34FB5B-A100-9C4E-A3CD-BC0D1AABF819}" type="pres">
      <dgm:prSet presAssocID="{9ADC23E9-A68E-457E-AA11-6E7861D0B27F}" presName="text" presStyleLbl="fgAcc0" presStyleIdx="1" presStyleCnt="2" custScaleX="123718" custScaleY="150264">
        <dgm:presLayoutVars>
          <dgm:chPref val="3"/>
        </dgm:presLayoutVars>
      </dgm:prSet>
      <dgm:spPr/>
    </dgm:pt>
    <dgm:pt modelId="{710F00B8-B7FE-5A47-B442-8E1C4522844D}" type="pres">
      <dgm:prSet presAssocID="{9ADC23E9-A68E-457E-AA11-6E7861D0B27F}" presName="hierChild2" presStyleCnt="0"/>
      <dgm:spPr/>
    </dgm:pt>
  </dgm:ptLst>
  <dgm:cxnLst>
    <dgm:cxn modelId="{C6224D1E-9FFE-42DA-95EC-1EE5811E140D}" srcId="{98E7943A-AC3C-461C-9271-13EBD1369888}" destId="{53EF7791-7BE0-4FE9-9FB0-69A8FC2E9043}" srcOrd="0" destOrd="0" parTransId="{743CD1A3-1927-49E0-AC0C-34F13DBDFBF2}" sibTransId="{556A6866-82F6-4402-8134-7B54ED190873}"/>
    <dgm:cxn modelId="{8CD75D31-78B4-A24B-9097-CCB89D11142A}" type="presOf" srcId="{9ADC23E9-A68E-457E-AA11-6E7861D0B27F}" destId="{ED34FB5B-A100-9C4E-A3CD-BC0D1AABF819}" srcOrd="0" destOrd="0" presId="urn:microsoft.com/office/officeart/2005/8/layout/hierarchy1"/>
    <dgm:cxn modelId="{9983AE97-FB80-684B-B92C-F0D5DCA03EA1}" type="presOf" srcId="{53EF7791-7BE0-4FE9-9FB0-69A8FC2E9043}" destId="{3D2AB032-8595-4143-B92A-1D2A02B0C9C4}" srcOrd="0" destOrd="0" presId="urn:microsoft.com/office/officeart/2005/8/layout/hierarchy1"/>
    <dgm:cxn modelId="{A634A5EB-D8D1-4104-B99E-C8013E2AA992}" srcId="{98E7943A-AC3C-461C-9271-13EBD1369888}" destId="{9ADC23E9-A68E-457E-AA11-6E7861D0B27F}" srcOrd="1" destOrd="0" parTransId="{C9114430-94F9-4251-A1D0-ACE29737ACBB}" sibTransId="{46507735-DCA0-4801-9507-BF6669EF0076}"/>
    <dgm:cxn modelId="{6F1507FE-588D-FD47-A7FA-9C43EF5D295E}" type="presOf" srcId="{98E7943A-AC3C-461C-9271-13EBD1369888}" destId="{F622443F-A0BF-D446-8E43-D6465A78ACC2}" srcOrd="0" destOrd="0" presId="urn:microsoft.com/office/officeart/2005/8/layout/hierarchy1"/>
    <dgm:cxn modelId="{C5D1D16C-F9D3-3240-B44D-0E5FC5D69369}" type="presParOf" srcId="{F622443F-A0BF-D446-8E43-D6465A78ACC2}" destId="{1EB5F020-A3DB-B14C-9ABD-6A1EE6C0B1C3}" srcOrd="0" destOrd="0" presId="urn:microsoft.com/office/officeart/2005/8/layout/hierarchy1"/>
    <dgm:cxn modelId="{AEB16DDD-780D-B64F-A832-45CF0E635194}" type="presParOf" srcId="{1EB5F020-A3DB-B14C-9ABD-6A1EE6C0B1C3}" destId="{2757DE5B-CE0C-F146-BA6C-184B90A44A0F}" srcOrd="0" destOrd="0" presId="urn:microsoft.com/office/officeart/2005/8/layout/hierarchy1"/>
    <dgm:cxn modelId="{A8B75104-058B-E645-ABC9-EDC56C8BD9CE}" type="presParOf" srcId="{2757DE5B-CE0C-F146-BA6C-184B90A44A0F}" destId="{6BFDAC02-F037-484F-9436-285D1FF4A771}" srcOrd="0" destOrd="0" presId="urn:microsoft.com/office/officeart/2005/8/layout/hierarchy1"/>
    <dgm:cxn modelId="{6FCF385C-9E80-FD49-ABB1-84176D40B2B6}" type="presParOf" srcId="{2757DE5B-CE0C-F146-BA6C-184B90A44A0F}" destId="{3D2AB032-8595-4143-B92A-1D2A02B0C9C4}" srcOrd="1" destOrd="0" presId="urn:microsoft.com/office/officeart/2005/8/layout/hierarchy1"/>
    <dgm:cxn modelId="{836282E8-A120-9A4C-8EFE-AA32867A2223}" type="presParOf" srcId="{1EB5F020-A3DB-B14C-9ABD-6A1EE6C0B1C3}" destId="{C58C296C-27B3-D048-B590-D7B324BA2ACE}" srcOrd="1" destOrd="0" presId="urn:microsoft.com/office/officeart/2005/8/layout/hierarchy1"/>
    <dgm:cxn modelId="{CDA89438-7C46-A244-917E-F21C9FE23F97}" type="presParOf" srcId="{F622443F-A0BF-D446-8E43-D6465A78ACC2}" destId="{35E04E63-F97C-104A-B299-3DAC09DD6437}" srcOrd="1" destOrd="0" presId="urn:microsoft.com/office/officeart/2005/8/layout/hierarchy1"/>
    <dgm:cxn modelId="{F1D28A8C-0854-3A41-A303-C6DD61241A2F}" type="presParOf" srcId="{35E04E63-F97C-104A-B299-3DAC09DD6437}" destId="{B10302B4-0CBE-734E-A4B9-BB24D10D18DA}" srcOrd="0" destOrd="0" presId="urn:microsoft.com/office/officeart/2005/8/layout/hierarchy1"/>
    <dgm:cxn modelId="{AD4BBDDE-9991-9A48-A330-3F04EC5A8179}" type="presParOf" srcId="{B10302B4-0CBE-734E-A4B9-BB24D10D18DA}" destId="{2AA70D76-A193-D848-BC81-80C4228457BC}" srcOrd="0" destOrd="0" presId="urn:microsoft.com/office/officeart/2005/8/layout/hierarchy1"/>
    <dgm:cxn modelId="{CB44CC29-D9FC-D347-BBD0-885B7348CC4C}" type="presParOf" srcId="{B10302B4-0CBE-734E-A4B9-BB24D10D18DA}" destId="{ED34FB5B-A100-9C4E-A3CD-BC0D1AABF819}" srcOrd="1" destOrd="0" presId="urn:microsoft.com/office/officeart/2005/8/layout/hierarchy1"/>
    <dgm:cxn modelId="{03E952A1-731C-034F-AAED-2AB149F4261A}" type="presParOf" srcId="{35E04E63-F97C-104A-B299-3DAC09DD6437}" destId="{710F00B8-B7FE-5A47-B442-8E1C4522844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FA12D-1FBD-41E0-B06C-5B9FEE28C7A1}" type="doc">
      <dgm:prSet loTypeId="urn:microsoft.com/office/officeart/2018/2/layout/IconVerticalSolidList" loCatId="icon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2120CE-CE3F-42F6-9C92-FA849DEA6CF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latin typeface="Franklin Gothic Demi Cond" panose="020B0603020102020204" pitchFamily="34" charset="0"/>
            </a:rPr>
            <a:t>Teachers and administrators reserve the right to confiscate a student</a:t>
          </a:r>
          <a:r>
            <a:rPr lang="ja-JP" sz="1800" b="1" i="0">
              <a:latin typeface="Franklin Gothic Demi Cond" panose="020B0603020102020204" pitchFamily="34" charset="0"/>
            </a:rPr>
            <a:t>’</a:t>
          </a:r>
          <a:r>
            <a:rPr lang="en-US" sz="1800" b="1" i="0" dirty="0">
              <a:latin typeface="Franklin Gothic Demi Cond" panose="020B0603020102020204" pitchFamily="34" charset="0"/>
            </a:rPr>
            <a:t>s electronic device if it is interfering with curriculum/instruction. </a:t>
          </a:r>
        </a:p>
      </dgm:t>
    </dgm:pt>
    <dgm:pt modelId="{2046B884-21F7-475B-A0AE-DB2078EC19DB}" type="parTrans" cxnId="{4B772B7D-8C27-4E8E-9CE8-08756D7F4B5A}">
      <dgm:prSet/>
      <dgm:spPr/>
      <dgm:t>
        <a:bodyPr/>
        <a:lstStyle/>
        <a:p>
          <a:endParaRPr lang="en-US"/>
        </a:p>
      </dgm:t>
    </dgm:pt>
    <dgm:pt modelId="{767BCA8F-D627-4135-9918-5BE74A0B8D22}" type="sibTrans" cxnId="{4B772B7D-8C27-4E8E-9CE8-08756D7F4B5A}">
      <dgm:prSet/>
      <dgm:spPr/>
      <dgm:t>
        <a:bodyPr/>
        <a:lstStyle/>
        <a:p>
          <a:endParaRPr lang="en-US"/>
        </a:p>
      </dgm:t>
    </dgm:pt>
    <dgm:pt modelId="{08384F8D-0A68-4EEE-B152-2CE72A87575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latin typeface="Franklin Gothic Demi Cond" panose="020B0603020102020204" pitchFamily="34" charset="0"/>
            </a:rPr>
            <a:t>Electronic devices shall not be brought into classrooms during assessments, semester exams, or other testing situations. </a:t>
          </a:r>
        </a:p>
      </dgm:t>
    </dgm:pt>
    <dgm:pt modelId="{228556B6-26FC-44B3-BCDB-4CC0A2754265}" type="parTrans" cxnId="{5417D9CB-CC63-4A0A-A3CC-A86AD3F2A1E9}">
      <dgm:prSet/>
      <dgm:spPr/>
      <dgm:t>
        <a:bodyPr/>
        <a:lstStyle/>
        <a:p>
          <a:endParaRPr lang="en-US"/>
        </a:p>
      </dgm:t>
    </dgm:pt>
    <dgm:pt modelId="{9B561742-18D7-45C2-AF59-185F1F61C690}" type="sibTrans" cxnId="{5417D9CB-CC63-4A0A-A3CC-A86AD3F2A1E9}">
      <dgm:prSet/>
      <dgm:spPr/>
      <dgm:t>
        <a:bodyPr/>
        <a:lstStyle/>
        <a:p>
          <a:endParaRPr lang="en-US"/>
        </a:p>
      </dgm:t>
    </dgm:pt>
    <dgm:pt modelId="{6A2ECB67-1421-4101-AACB-0795840A9D1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u="none" dirty="0">
              <a:solidFill>
                <a:srgbClr val="FF0000"/>
              </a:solidFill>
              <a:latin typeface="Franklin Gothic Demi Cond" panose="020B0603020102020204" pitchFamily="34" charset="0"/>
            </a:rPr>
            <a:t>Cell phones are to be "off and away" in lockers throughout the school day. Students may access cell phones during lunch if they adhere to WCSD policy.</a:t>
          </a:r>
          <a:endParaRPr lang="en-US" sz="1800" b="1" i="0" dirty="0">
            <a:solidFill>
              <a:srgbClr val="FF0000"/>
            </a:solidFill>
            <a:latin typeface="Franklin Gothic Demi Cond" panose="020B0603020102020204" pitchFamily="34" charset="0"/>
          </a:endParaRPr>
        </a:p>
      </dgm:t>
    </dgm:pt>
    <dgm:pt modelId="{BD9BAD85-919F-4F45-800F-66E2F559630F}" type="parTrans" cxnId="{994E0F40-BF98-425F-B71C-69DB916B9B4C}">
      <dgm:prSet/>
      <dgm:spPr/>
      <dgm:t>
        <a:bodyPr/>
        <a:lstStyle/>
        <a:p>
          <a:endParaRPr lang="en-US"/>
        </a:p>
      </dgm:t>
    </dgm:pt>
    <dgm:pt modelId="{FD915371-B545-472B-8C39-BE536F23A1C2}" type="sibTrans" cxnId="{994E0F40-BF98-425F-B71C-69DB916B9B4C}">
      <dgm:prSet/>
      <dgm:spPr/>
      <dgm:t>
        <a:bodyPr/>
        <a:lstStyle/>
        <a:p>
          <a:endParaRPr lang="en-US"/>
        </a:p>
      </dgm:t>
    </dgm:pt>
    <dgm:pt modelId="{D785CAB8-EEE1-4D28-A85A-7E93BA343B2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i="0" dirty="0">
              <a:latin typeface="Franklin Gothic Demi Cond" panose="020B0603020102020204" pitchFamily="34" charset="0"/>
            </a:rPr>
            <a:t>Students must have explicit and direct instruction from their teacher to use electronic devices including ear buds. </a:t>
          </a:r>
        </a:p>
      </dgm:t>
    </dgm:pt>
    <dgm:pt modelId="{96CD6EED-0E6E-4392-9237-EEC8BD9D2C6B}" type="parTrans" cxnId="{1FEDB6B9-523B-426E-A862-EE58911F6ECA}">
      <dgm:prSet/>
      <dgm:spPr/>
      <dgm:t>
        <a:bodyPr/>
        <a:lstStyle/>
        <a:p>
          <a:endParaRPr lang="en-US"/>
        </a:p>
      </dgm:t>
    </dgm:pt>
    <dgm:pt modelId="{B835B909-5ED0-46DA-AAE7-10F25D2A9577}" type="sibTrans" cxnId="{1FEDB6B9-523B-426E-A862-EE58911F6ECA}">
      <dgm:prSet/>
      <dgm:spPr/>
      <dgm:t>
        <a:bodyPr/>
        <a:lstStyle/>
        <a:p>
          <a:endParaRPr lang="en-US"/>
        </a:p>
      </dgm:t>
    </dgm:pt>
    <dgm:pt modelId="{32C5CC97-F034-41B3-956D-3BE937311165}" type="pres">
      <dgm:prSet presAssocID="{B6FFA12D-1FBD-41E0-B06C-5B9FEE28C7A1}" presName="root" presStyleCnt="0">
        <dgm:presLayoutVars>
          <dgm:dir/>
          <dgm:resizeHandles val="exact"/>
        </dgm:presLayoutVars>
      </dgm:prSet>
      <dgm:spPr/>
    </dgm:pt>
    <dgm:pt modelId="{596967C9-9FE8-47B3-871E-EA541DCA9D54}" type="pres">
      <dgm:prSet presAssocID="{E62120CE-CE3F-42F6-9C92-FA849DEA6CFD}" presName="compNode" presStyleCnt="0"/>
      <dgm:spPr/>
    </dgm:pt>
    <dgm:pt modelId="{A8EDBC9E-44E2-4082-BEAF-B5E8E9E2B86C}" type="pres">
      <dgm:prSet presAssocID="{E62120CE-CE3F-42F6-9C92-FA849DEA6CFD}" presName="bgRect" presStyleLbl="bgShp" presStyleIdx="0" presStyleCnt="4"/>
      <dgm:spPr/>
    </dgm:pt>
    <dgm:pt modelId="{F62E9133-BDE3-4E71-925A-CA077ABB605D}" type="pres">
      <dgm:prSet presAssocID="{E62120CE-CE3F-42F6-9C92-FA849DEA6CF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6E723F3A-64D8-434E-9C57-972FDF6F621D}" type="pres">
      <dgm:prSet presAssocID="{E62120CE-CE3F-42F6-9C92-FA849DEA6CFD}" presName="spaceRect" presStyleCnt="0"/>
      <dgm:spPr/>
    </dgm:pt>
    <dgm:pt modelId="{6737C254-CF96-44EC-A449-9FC4C4C16D07}" type="pres">
      <dgm:prSet presAssocID="{E62120CE-CE3F-42F6-9C92-FA849DEA6CFD}" presName="parTx" presStyleLbl="revTx" presStyleIdx="0" presStyleCnt="4" custLinFactNeighborX="232" custLinFactNeighborY="-8827">
        <dgm:presLayoutVars>
          <dgm:chMax val="0"/>
          <dgm:chPref val="0"/>
        </dgm:presLayoutVars>
      </dgm:prSet>
      <dgm:spPr/>
    </dgm:pt>
    <dgm:pt modelId="{82EAA1E2-ED4A-4905-92E9-8A6A6A49C480}" type="pres">
      <dgm:prSet presAssocID="{767BCA8F-D627-4135-9918-5BE74A0B8D22}" presName="sibTrans" presStyleCnt="0"/>
      <dgm:spPr/>
    </dgm:pt>
    <dgm:pt modelId="{17F439AA-9E4B-496C-970A-E1109CAD5335}" type="pres">
      <dgm:prSet presAssocID="{08384F8D-0A68-4EEE-B152-2CE72A875752}" presName="compNode" presStyleCnt="0"/>
      <dgm:spPr/>
    </dgm:pt>
    <dgm:pt modelId="{2FEFFCD6-25FC-4E7B-A628-C1A0809E0F8C}" type="pres">
      <dgm:prSet presAssocID="{08384F8D-0A68-4EEE-B152-2CE72A875752}" presName="bgRect" presStyleLbl="bgShp" presStyleIdx="1" presStyleCnt="4"/>
      <dgm:spPr/>
    </dgm:pt>
    <dgm:pt modelId="{BB71B998-088C-49A1-862E-692F4476D0E7}" type="pres">
      <dgm:prSet presAssocID="{08384F8D-0A68-4EEE-B152-2CE72A87575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0EED899-78C7-4C91-91BD-574B32C1DB64}" type="pres">
      <dgm:prSet presAssocID="{08384F8D-0A68-4EEE-B152-2CE72A875752}" presName="spaceRect" presStyleCnt="0"/>
      <dgm:spPr/>
    </dgm:pt>
    <dgm:pt modelId="{70998D83-C982-4F04-8831-66B618AC6BB9}" type="pres">
      <dgm:prSet presAssocID="{08384F8D-0A68-4EEE-B152-2CE72A875752}" presName="parTx" presStyleLbl="revTx" presStyleIdx="1" presStyleCnt="4" custLinFactNeighborX="-267" custLinFactNeighborY="-4695">
        <dgm:presLayoutVars>
          <dgm:chMax val="0"/>
          <dgm:chPref val="0"/>
        </dgm:presLayoutVars>
      </dgm:prSet>
      <dgm:spPr/>
    </dgm:pt>
    <dgm:pt modelId="{28B56429-B84F-4682-9BD0-1626DF8DCB52}" type="pres">
      <dgm:prSet presAssocID="{9B561742-18D7-45C2-AF59-185F1F61C690}" presName="sibTrans" presStyleCnt="0"/>
      <dgm:spPr/>
    </dgm:pt>
    <dgm:pt modelId="{9811C75C-5AF6-4C99-8374-88003F2DCA3E}" type="pres">
      <dgm:prSet presAssocID="{6A2ECB67-1421-4101-AACB-0795840A9D13}" presName="compNode" presStyleCnt="0"/>
      <dgm:spPr/>
    </dgm:pt>
    <dgm:pt modelId="{C171B503-6C51-4D58-96FC-B4328494BC0D}" type="pres">
      <dgm:prSet presAssocID="{6A2ECB67-1421-4101-AACB-0795840A9D13}" presName="bgRect" presStyleLbl="bgShp" presStyleIdx="2" presStyleCnt="4"/>
      <dgm:spPr/>
    </dgm:pt>
    <dgm:pt modelId="{FCDFF10C-9CE4-4785-80B9-86C35E1A03D6}" type="pres">
      <dgm:prSet presAssocID="{6A2ECB67-1421-4101-AACB-0795840A9D1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CBCADAF6-8563-4BDD-879A-24F65D19034E}" type="pres">
      <dgm:prSet presAssocID="{6A2ECB67-1421-4101-AACB-0795840A9D13}" presName="spaceRect" presStyleCnt="0"/>
      <dgm:spPr/>
    </dgm:pt>
    <dgm:pt modelId="{80FDAB32-49F7-42F0-A569-7D04B17BA2D9}" type="pres">
      <dgm:prSet presAssocID="{6A2ECB67-1421-4101-AACB-0795840A9D13}" presName="parTx" presStyleLbl="revTx" presStyleIdx="2" presStyleCnt="4" custLinFactNeighborX="-732" custLinFactNeighborY="-7621">
        <dgm:presLayoutVars>
          <dgm:chMax val="0"/>
          <dgm:chPref val="0"/>
        </dgm:presLayoutVars>
      </dgm:prSet>
      <dgm:spPr/>
    </dgm:pt>
    <dgm:pt modelId="{191345B5-1439-4E23-BD10-41191DE144CD}" type="pres">
      <dgm:prSet presAssocID="{FD915371-B545-472B-8C39-BE536F23A1C2}" presName="sibTrans" presStyleCnt="0"/>
      <dgm:spPr/>
    </dgm:pt>
    <dgm:pt modelId="{6DFA7260-CCCC-4E37-9B20-09DBB56E8F81}" type="pres">
      <dgm:prSet presAssocID="{D785CAB8-EEE1-4D28-A85A-7E93BA343B21}" presName="compNode" presStyleCnt="0"/>
      <dgm:spPr/>
    </dgm:pt>
    <dgm:pt modelId="{F8354DB6-5B58-4C90-AC74-61831ED5FDEF}" type="pres">
      <dgm:prSet presAssocID="{D785CAB8-EEE1-4D28-A85A-7E93BA343B21}" presName="bgRect" presStyleLbl="bgShp" presStyleIdx="3" presStyleCnt="4"/>
      <dgm:spPr/>
    </dgm:pt>
    <dgm:pt modelId="{ED50678D-7A58-4DB9-8C78-E81D24D46650}" type="pres">
      <dgm:prSet presAssocID="{D785CAB8-EEE1-4D28-A85A-7E93BA343B2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11550DA9-1543-4165-A297-1F2C95A6335E}" type="pres">
      <dgm:prSet presAssocID="{D785CAB8-EEE1-4D28-A85A-7E93BA343B21}" presName="spaceRect" presStyleCnt="0"/>
      <dgm:spPr/>
    </dgm:pt>
    <dgm:pt modelId="{DC1ADBA4-E584-4770-823D-CAA426145914}" type="pres">
      <dgm:prSet presAssocID="{D785CAB8-EEE1-4D28-A85A-7E93BA343B21}" presName="parTx" presStyleLbl="revTx" presStyleIdx="3" presStyleCnt="4" custLinFactNeighborX="-267" custLinFactNeighborY="-5939">
        <dgm:presLayoutVars>
          <dgm:chMax val="0"/>
          <dgm:chPref val="0"/>
        </dgm:presLayoutVars>
      </dgm:prSet>
      <dgm:spPr/>
    </dgm:pt>
  </dgm:ptLst>
  <dgm:cxnLst>
    <dgm:cxn modelId="{994E0F40-BF98-425F-B71C-69DB916B9B4C}" srcId="{B6FFA12D-1FBD-41E0-B06C-5B9FEE28C7A1}" destId="{6A2ECB67-1421-4101-AACB-0795840A9D13}" srcOrd="2" destOrd="0" parTransId="{BD9BAD85-919F-4F45-800F-66E2F559630F}" sibTransId="{FD915371-B545-472B-8C39-BE536F23A1C2}"/>
    <dgm:cxn modelId="{3DC85A43-3EC0-3249-9584-06F2AB645106}" type="presOf" srcId="{B6FFA12D-1FBD-41E0-B06C-5B9FEE28C7A1}" destId="{32C5CC97-F034-41B3-956D-3BE937311165}" srcOrd="0" destOrd="0" presId="urn:microsoft.com/office/officeart/2018/2/layout/IconVerticalSolidList"/>
    <dgm:cxn modelId="{7C35305C-1926-E345-A701-817771EF6F86}" type="presOf" srcId="{6A2ECB67-1421-4101-AACB-0795840A9D13}" destId="{80FDAB32-49F7-42F0-A569-7D04B17BA2D9}" srcOrd="0" destOrd="0" presId="urn:microsoft.com/office/officeart/2018/2/layout/IconVerticalSolidList"/>
    <dgm:cxn modelId="{4B772B7D-8C27-4E8E-9CE8-08756D7F4B5A}" srcId="{B6FFA12D-1FBD-41E0-B06C-5B9FEE28C7A1}" destId="{E62120CE-CE3F-42F6-9C92-FA849DEA6CFD}" srcOrd="0" destOrd="0" parTransId="{2046B884-21F7-475B-A0AE-DB2078EC19DB}" sibTransId="{767BCA8F-D627-4135-9918-5BE74A0B8D22}"/>
    <dgm:cxn modelId="{1FEDB6B9-523B-426E-A862-EE58911F6ECA}" srcId="{B6FFA12D-1FBD-41E0-B06C-5B9FEE28C7A1}" destId="{D785CAB8-EEE1-4D28-A85A-7E93BA343B21}" srcOrd="3" destOrd="0" parTransId="{96CD6EED-0E6E-4392-9237-EEC8BD9D2C6B}" sibTransId="{B835B909-5ED0-46DA-AAE7-10F25D2A9577}"/>
    <dgm:cxn modelId="{3DCC8CC5-1188-8449-BEBC-D24F6B509638}" type="presOf" srcId="{08384F8D-0A68-4EEE-B152-2CE72A875752}" destId="{70998D83-C982-4F04-8831-66B618AC6BB9}" srcOrd="0" destOrd="0" presId="urn:microsoft.com/office/officeart/2018/2/layout/IconVerticalSolidList"/>
    <dgm:cxn modelId="{5417D9CB-CC63-4A0A-A3CC-A86AD3F2A1E9}" srcId="{B6FFA12D-1FBD-41E0-B06C-5B9FEE28C7A1}" destId="{08384F8D-0A68-4EEE-B152-2CE72A875752}" srcOrd="1" destOrd="0" parTransId="{228556B6-26FC-44B3-BCDB-4CC0A2754265}" sibTransId="{9B561742-18D7-45C2-AF59-185F1F61C690}"/>
    <dgm:cxn modelId="{5B6EF3CF-AE45-CC49-A4E1-2386F35AED02}" type="presOf" srcId="{E62120CE-CE3F-42F6-9C92-FA849DEA6CFD}" destId="{6737C254-CF96-44EC-A449-9FC4C4C16D07}" srcOrd="0" destOrd="0" presId="urn:microsoft.com/office/officeart/2018/2/layout/IconVerticalSolidList"/>
    <dgm:cxn modelId="{63BE6EDE-E5BD-7B4A-9D9C-9303A0FF6F5C}" type="presOf" srcId="{D785CAB8-EEE1-4D28-A85A-7E93BA343B21}" destId="{DC1ADBA4-E584-4770-823D-CAA426145914}" srcOrd="0" destOrd="0" presId="urn:microsoft.com/office/officeart/2018/2/layout/IconVerticalSolidList"/>
    <dgm:cxn modelId="{E35BCFAB-447D-854D-A7F4-DF3554F4E997}" type="presParOf" srcId="{32C5CC97-F034-41B3-956D-3BE937311165}" destId="{596967C9-9FE8-47B3-871E-EA541DCA9D54}" srcOrd="0" destOrd="0" presId="urn:microsoft.com/office/officeart/2018/2/layout/IconVerticalSolidList"/>
    <dgm:cxn modelId="{AF8A4F87-FD28-4743-AAC6-CAF3FA7C6C9F}" type="presParOf" srcId="{596967C9-9FE8-47B3-871E-EA541DCA9D54}" destId="{A8EDBC9E-44E2-4082-BEAF-B5E8E9E2B86C}" srcOrd="0" destOrd="0" presId="urn:microsoft.com/office/officeart/2018/2/layout/IconVerticalSolidList"/>
    <dgm:cxn modelId="{26AEA738-4B21-7747-878C-9C1D56E7337B}" type="presParOf" srcId="{596967C9-9FE8-47B3-871E-EA541DCA9D54}" destId="{F62E9133-BDE3-4E71-925A-CA077ABB605D}" srcOrd="1" destOrd="0" presId="urn:microsoft.com/office/officeart/2018/2/layout/IconVerticalSolidList"/>
    <dgm:cxn modelId="{D9ADE24A-AB4B-DE4E-9AC0-2482492D0ACB}" type="presParOf" srcId="{596967C9-9FE8-47B3-871E-EA541DCA9D54}" destId="{6E723F3A-64D8-434E-9C57-972FDF6F621D}" srcOrd="2" destOrd="0" presId="urn:microsoft.com/office/officeart/2018/2/layout/IconVerticalSolidList"/>
    <dgm:cxn modelId="{3ADD46F9-1555-9044-BC77-3EB899909DFA}" type="presParOf" srcId="{596967C9-9FE8-47B3-871E-EA541DCA9D54}" destId="{6737C254-CF96-44EC-A449-9FC4C4C16D07}" srcOrd="3" destOrd="0" presId="urn:microsoft.com/office/officeart/2018/2/layout/IconVerticalSolidList"/>
    <dgm:cxn modelId="{ED31A5EF-EDF2-DA46-B450-333FA1E0725D}" type="presParOf" srcId="{32C5CC97-F034-41B3-956D-3BE937311165}" destId="{82EAA1E2-ED4A-4905-92E9-8A6A6A49C480}" srcOrd="1" destOrd="0" presId="urn:microsoft.com/office/officeart/2018/2/layout/IconVerticalSolidList"/>
    <dgm:cxn modelId="{E110CF39-C3A1-F344-993D-60B38C0758B2}" type="presParOf" srcId="{32C5CC97-F034-41B3-956D-3BE937311165}" destId="{17F439AA-9E4B-496C-970A-E1109CAD5335}" srcOrd="2" destOrd="0" presId="urn:microsoft.com/office/officeart/2018/2/layout/IconVerticalSolidList"/>
    <dgm:cxn modelId="{3C2BE01B-766E-DB48-A861-26637CB03F69}" type="presParOf" srcId="{17F439AA-9E4B-496C-970A-E1109CAD5335}" destId="{2FEFFCD6-25FC-4E7B-A628-C1A0809E0F8C}" srcOrd="0" destOrd="0" presId="urn:microsoft.com/office/officeart/2018/2/layout/IconVerticalSolidList"/>
    <dgm:cxn modelId="{5C5DF170-7ED4-2D44-B203-E88EF925F67B}" type="presParOf" srcId="{17F439AA-9E4B-496C-970A-E1109CAD5335}" destId="{BB71B998-088C-49A1-862E-692F4476D0E7}" srcOrd="1" destOrd="0" presId="urn:microsoft.com/office/officeart/2018/2/layout/IconVerticalSolidList"/>
    <dgm:cxn modelId="{8694285E-A0CC-FE4D-A129-0C5FFB44D4FE}" type="presParOf" srcId="{17F439AA-9E4B-496C-970A-E1109CAD5335}" destId="{30EED899-78C7-4C91-91BD-574B32C1DB64}" srcOrd="2" destOrd="0" presId="urn:microsoft.com/office/officeart/2018/2/layout/IconVerticalSolidList"/>
    <dgm:cxn modelId="{6E2B6BFD-541C-F042-B9CD-9D59BC971A35}" type="presParOf" srcId="{17F439AA-9E4B-496C-970A-E1109CAD5335}" destId="{70998D83-C982-4F04-8831-66B618AC6BB9}" srcOrd="3" destOrd="0" presId="urn:microsoft.com/office/officeart/2018/2/layout/IconVerticalSolidList"/>
    <dgm:cxn modelId="{1607D0FF-0E48-B744-850B-F8EAF684EFE6}" type="presParOf" srcId="{32C5CC97-F034-41B3-956D-3BE937311165}" destId="{28B56429-B84F-4682-9BD0-1626DF8DCB52}" srcOrd="3" destOrd="0" presId="urn:microsoft.com/office/officeart/2018/2/layout/IconVerticalSolidList"/>
    <dgm:cxn modelId="{FD616E66-7E74-1B4C-BEAA-9B693F9BEA13}" type="presParOf" srcId="{32C5CC97-F034-41B3-956D-3BE937311165}" destId="{9811C75C-5AF6-4C99-8374-88003F2DCA3E}" srcOrd="4" destOrd="0" presId="urn:microsoft.com/office/officeart/2018/2/layout/IconVerticalSolidList"/>
    <dgm:cxn modelId="{F8DE454B-465F-544D-81DA-60E73D0D6B90}" type="presParOf" srcId="{9811C75C-5AF6-4C99-8374-88003F2DCA3E}" destId="{C171B503-6C51-4D58-96FC-B4328494BC0D}" srcOrd="0" destOrd="0" presId="urn:microsoft.com/office/officeart/2018/2/layout/IconVerticalSolidList"/>
    <dgm:cxn modelId="{6B5AAFFA-870C-4F4B-BB63-0A319D0DE0DB}" type="presParOf" srcId="{9811C75C-5AF6-4C99-8374-88003F2DCA3E}" destId="{FCDFF10C-9CE4-4785-80B9-86C35E1A03D6}" srcOrd="1" destOrd="0" presId="urn:microsoft.com/office/officeart/2018/2/layout/IconVerticalSolidList"/>
    <dgm:cxn modelId="{3AA86223-40D9-9E4D-AC7A-8A0B8CC1DA8F}" type="presParOf" srcId="{9811C75C-5AF6-4C99-8374-88003F2DCA3E}" destId="{CBCADAF6-8563-4BDD-879A-24F65D19034E}" srcOrd="2" destOrd="0" presId="urn:microsoft.com/office/officeart/2018/2/layout/IconVerticalSolidList"/>
    <dgm:cxn modelId="{5C1055D0-4170-6E42-BB52-7073401A07A6}" type="presParOf" srcId="{9811C75C-5AF6-4C99-8374-88003F2DCA3E}" destId="{80FDAB32-49F7-42F0-A569-7D04B17BA2D9}" srcOrd="3" destOrd="0" presId="urn:microsoft.com/office/officeart/2018/2/layout/IconVerticalSolidList"/>
    <dgm:cxn modelId="{D10580E7-168D-2145-B1A0-7352E182C2A6}" type="presParOf" srcId="{32C5CC97-F034-41B3-956D-3BE937311165}" destId="{191345B5-1439-4E23-BD10-41191DE144CD}" srcOrd="5" destOrd="0" presId="urn:microsoft.com/office/officeart/2018/2/layout/IconVerticalSolidList"/>
    <dgm:cxn modelId="{60C0D6B4-89E0-9745-B1BF-509F6A385B9F}" type="presParOf" srcId="{32C5CC97-F034-41B3-956D-3BE937311165}" destId="{6DFA7260-CCCC-4E37-9B20-09DBB56E8F81}" srcOrd="6" destOrd="0" presId="urn:microsoft.com/office/officeart/2018/2/layout/IconVerticalSolidList"/>
    <dgm:cxn modelId="{972D83AC-9CEA-934F-9848-40F99E792B2F}" type="presParOf" srcId="{6DFA7260-CCCC-4E37-9B20-09DBB56E8F81}" destId="{F8354DB6-5B58-4C90-AC74-61831ED5FDEF}" srcOrd="0" destOrd="0" presId="urn:microsoft.com/office/officeart/2018/2/layout/IconVerticalSolidList"/>
    <dgm:cxn modelId="{32B9F974-8389-444D-834B-0AA46F1E2465}" type="presParOf" srcId="{6DFA7260-CCCC-4E37-9B20-09DBB56E8F81}" destId="{ED50678D-7A58-4DB9-8C78-E81D24D46650}" srcOrd="1" destOrd="0" presId="urn:microsoft.com/office/officeart/2018/2/layout/IconVerticalSolidList"/>
    <dgm:cxn modelId="{77950D9D-F544-0344-AAA6-8632728FEBCD}" type="presParOf" srcId="{6DFA7260-CCCC-4E37-9B20-09DBB56E8F81}" destId="{11550DA9-1543-4165-A297-1F2C95A6335E}" srcOrd="2" destOrd="0" presId="urn:microsoft.com/office/officeart/2018/2/layout/IconVerticalSolidList"/>
    <dgm:cxn modelId="{3401CE3A-A11A-4347-9954-FCB7E8A3A75C}" type="presParOf" srcId="{6DFA7260-CCCC-4E37-9B20-09DBB56E8F81}" destId="{DC1ADBA4-E584-4770-823D-CAA4261459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2D998F-6C44-4F11-A60A-0F2ED6315BD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5F0FD4-404A-47C0-9BF7-5E9D7A5FDD9F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Disciplinary action will be taken for misuse of cell phones:</a:t>
          </a:r>
        </a:p>
      </dgm:t>
    </dgm:pt>
    <dgm:pt modelId="{1E87764D-55CC-4C20-96D3-25BCDAA18695}" type="parTrans" cxnId="{2AE482CF-A78F-4BF2-BBEF-A1EC525874BE}">
      <dgm:prSet/>
      <dgm:spPr/>
      <dgm:t>
        <a:bodyPr/>
        <a:lstStyle/>
        <a:p>
          <a:endParaRPr lang="en-US"/>
        </a:p>
      </dgm:t>
    </dgm:pt>
    <dgm:pt modelId="{A4288C01-E600-4DF6-8107-7728F20E7A4D}" type="sibTrans" cxnId="{2AE482CF-A78F-4BF2-BBEF-A1EC525874BE}">
      <dgm:prSet/>
      <dgm:spPr/>
      <dgm:t>
        <a:bodyPr/>
        <a:lstStyle/>
        <a:p>
          <a:endParaRPr lang="en-US"/>
        </a:p>
      </dgm:t>
    </dgm:pt>
    <dgm:pt modelId="{7856D0A4-3456-43F4-AE0B-8146673FDB83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1</a:t>
          </a:r>
          <a:r>
            <a:rPr lang="en-US" sz="2400" b="1" i="0" baseline="30000" dirty="0">
              <a:latin typeface="Franklin Gothic Demi Cond" panose="020B0603020102020204" pitchFamily="34" charset="0"/>
            </a:rPr>
            <a:t>st</a:t>
          </a:r>
          <a:r>
            <a:rPr lang="en-US" sz="2400" b="1" i="0" dirty="0">
              <a:latin typeface="Franklin Gothic Demi Cond" panose="020B0603020102020204" pitchFamily="34" charset="0"/>
            </a:rPr>
            <a:t> Offense: Student is asked to put phone in their locker and parents are notified.</a:t>
          </a:r>
        </a:p>
      </dgm:t>
    </dgm:pt>
    <dgm:pt modelId="{5B012EB5-32D6-4EE7-9ED3-92C776F8BFEF}" type="parTrans" cxnId="{801C3860-AAA8-423B-92B4-B144587E3790}">
      <dgm:prSet/>
      <dgm:spPr/>
      <dgm:t>
        <a:bodyPr/>
        <a:lstStyle/>
        <a:p>
          <a:endParaRPr lang="en-US"/>
        </a:p>
      </dgm:t>
    </dgm:pt>
    <dgm:pt modelId="{4BC32D0A-7555-46F7-9242-15B66F356562}" type="sibTrans" cxnId="{801C3860-AAA8-423B-92B4-B144587E3790}">
      <dgm:prSet/>
      <dgm:spPr/>
      <dgm:t>
        <a:bodyPr/>
        <a:lstStyle/>
        <a:p>
          <a:endParaRPr lang="en-US"/>
        </a:p>
      </dgm:t>
    </dgm:pt>
    <dgm:pt modelId="{D70DEEC1-6B4B-46DA-863E-E31217BF3359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2</a:t>
          </a:r>
          <a:r>
            <a:rPr lang="en-US" sz="2400" b="1" i="0" baseline="30000" dirty="0">
              <a:latin typeface="Franklin Gothic Demi Cond" panose="020B0603020102020204" pitchFamily="34" charset="0"/>
            </a:rPr>
            <a:t>nd</a:t>
          </a:r>
          <a:r>
            <a:rPr lang="en-US" sz="2400" b="1" i="0" dirty="0">
              <a:latin typeface="Franklin Gothic Demi Cond" panose="020B0603020102020204" pitchFamily="34" charset="0"/>
            </a:rPr>
            <a:t> Offense: Phone is confiscated by admin until parent pick up of device can be arranged.</a:t>
          </a:r>
        </a:p>
      </dgm:t>
    </dgm:pt>
    <dgm:pt modelId="{5C1378D4-5C0A-4420-96B3-2A92C4CB8562}" type="parTrans" cxnId="{129F13A8-36FF-4908-962F-110EE21B08EB}">
      <dgm:prSet/>
      <dgm:spPr/>
      <dgm:t>
        <a:bodyPr/>
        <a:lstStyle/>
        <a:p>
          <a:endParaRPr lang="en-US"/>
        </a:p>
      </dgm:t>
    </dgm:pt>
    <dgm:pt modelId="{56DEB240-362F-418A-84FF-52969A28E6C0}" type="sibTrans" cxnId="{129F13A8-36FF-4908-962F-110EE21B08EB}">
      <dgm:prSet/>
      <dgm:spPr/>
      <dgm:t>
        <a:bodyPr/>
        <a:lstStyle/>
        <a:p>
          <a:endParaRPr lang="en-US"/>
        </a:p>
      </dgm:t>
    </dgm:pt>
    <dgm:pt modelId="{CE5096C7-C83C-4B17-921A-5A60969225D9}">
      <dgm:prSet custT="1"/>
      <dgm:spPr/>
      <dgm:t>
        <a:bodyPr/>
        <a:lstStyle/>
        <a:p>
          <a:r>
            <a:rPr lang="en-US" sz="2400" b="1" i="0" dirty="0">
              <a:latin typeface="Franklin Gothic Demi Cond" panose="020B0603020102020204" pitchFamily="34" charset="0"/>
            </a:rPr>
            <a:t>3</a:t>
          </a:r>
          <a:r>
            <a:rPr lang="en-US" sz="2400" b="1" i="0" baseline="30000" dirty="0">
              <a:latin typeface="Franklin Gothic Demi Cond" panose="020B0603020102020204" pitchFamily="34" charset="0"/>
            </a:rPr>
            <a:t>rd</a:t>
          </a:r>
          <a:r>
            <a:rPr lang="en-US" sz="2400" b="1" i="0" dirty="0">
              <a:latin typeface="Franklin Gothic Demi Cond" panose="020B0603020102020204" pitchFamily="34" charset="0"/>
            </a:rPr>
            <a:t> Offense: Student is placed on a phone contract and required to check their phone in the office at the beginning of each day for a determined amount of time.</a:t>
          </a:r>
        </a:p>
      </dgm:t>
    </dgm:pt>
    <dgm:pt modelId="{600E9D16-9A16-47A6-B74B-0A4A02ACF487}" type="parTrans" cxnId="{E3A27C1C-18F9-4737-9F49-7D1FB80F7CF3}">
      <dgm:prSet/>
      <dgm:spPr/>
      <dgm:t>
        <a:bodyPr/>
        <a:lstStyle/>
        <a:p>
          <a:endParaRPr lang="en-US"/>
        </a:p>
      </dgm:t>
    </dgm:pt>
    <dgm:pt modelId="{FE354563-D841-4E57-84B9-EC251A1CDE0A}" type="sibTrans" cxnId="{E3A27C1C-18F9-4737-9F49-7D1FB80F7CF3}">
      <dgm:prSet/>
      <dgm:spPr/>
      <dgm:t>
        <a:bodyPr/>
        <a:lstStyle/>
        <a:p>
          <a:endParaRPr lang="en-US"/>
        </a:p>
      </dgm:t>
    </dgm:pt>
    <dgm:pt modelId="{141D79B8-2917-4E4E-8832-6514DAE4AFDC}" type="pres">
      <dgm:prSet presAssocID="{652D998F-6C44-4F11-A60A-0F2ED6315BD9}" presName="linear" presStyleCnt="0">
        <dgm:presLayoutVars>
          <dgm:animLvl val="lvl"/>
          <dgm:resizeHandles val="exact"/>
        </dgm:presLayoutVars>
      </dgm:prSet>
      <dgm:spPr/>
    </dgm:pt>
    <dgm:pt modelId="{6C8E0C57-A0AE-4143-B9EB-0E6143EAEC1E}" type="pres">
      <dgm:prSet presAssocID="{AA5F0FD4-404A-47C0-9BF7-5E9D7A5FDD9F}" presName="parentText" presStyleLbl="node1" presStyleIdx="0" presStyleCnt="4" custScaleY="97748">
        <dgm:presLayoutVars>
          <dgm:chMax val="0"/>
          <dgm:bulletEnabled val="1"/>
        </dgm:presLayoutVars>
      </dgm:prSet>
      <dgm:spPr/>
    </dgm:pt>
    <dgm:pt modelId="{49D095BD-0130-4848-9AC0-72A39C6BBC6A}" type="pres">
      <dgm:prSet presAssocID="{A4288C01-E600-4DF6-8107-7728F20E7A4D}" presName="spacer" presStyleCnt="0"/>
      <dgm:spPr/>
    </dgm:pt>
    <dgm:pt modelId="{38A6E9C3-C9CB-9346-8015-67E4EB1D4EC4}" type="pres">
      <dgm:prSet presAssocID="{7856D0A4-3456-43F4-AE0B-8146673FDB83}" presName="parentText" presStyleLbl="node1" presStyleIdx="1" presStyleCnt="4" custScaleY="97748">
        <dgm:presLayoutVars>
          <dgm:chMax val="0"/>
          <dgm:bulletEnabled val="1"/>
        </dgm:presLayoutVars>
      </dgm:prSet>
      <dgm:spPr/>
    </dgm:pt>
    <dgm:pt modelId="{5651D9C9-BA8C-4A48-ACD7-583DC431AD2E}" type="pres">
      <dgm:prSet presAssocID="{4BC32D0A-7555-46F7-9242-15B66F356562}" presName="spacer" presStyleCnt="0"/>
      <dgm:spPr/>
    </dgm:pt>
    <dgm:pt modelId="{1548C776-09BD-CB48-9E00-49E1BA319126}" type="pres">
      <dgm:prSet presAssocID="{D70DEEC1-6B4B-46DA-863E-E31217BF3359}" presName="parentText" presStyleLbl="node1" presStyleIdx="2" presStyleCnt="4" custScaleY="97748">
        <dgm:presLayoutVars>
          <dgm:chMax val="0"/>
          <dgm:bulletEnabled val="1"/>
        </dgm:presLayoutVars>
      </dgm:prSet>
      <dgm:spPr/>
    </dgm:pt>
    <dgm:pt modelId="{CF4C6E7E-4938-B944-8E04-4A7D8A732978}" type="pres">
      <dgm:prSet presAssocID="{56DEB240-362F-418A-84FF-52969A28E6C0}" presName="spacer" presStyleCnt="0"/>
      <dgm:spPr/>
    </dgm:pt>
    <dgm:pt modelId="{8ACE0BEC-9C91-BF44-B4D2-4E061832A296}" type="pres">
      <dgm:prSet presAssocID="{CE5096C7-C83C-4B17-921A-5A60969225D9}" presName="parentText" presStyleLbl="node1" presStyleIdx="3" presStyleCnt="4" custScaleY="119329">
        <dgm:presLayoutVars>
          <dgm:chMax val="0"/>
          <dgm:bulletEnabled val="1"/>
        </dgm:presLayoutVars>
      </dgm:prSet>
      <dgm:spPr/>
    </dgm:pt>
  </dgm:ptLst>
  <dgm:cxnLst>
    <dgm:cxn modelId="{E3A27C1C-18F9-4737-9F49-7D1FB80F7CF3}" srcId="{652D998F-6C44-4F11-A60A-0F2ED6315BD9}" destId="{CE5096C7-C83C-4B17-921A-5A60969225D9}" srcOrd="3" destOrd="0" parTransId="{600E9D16-9A16-47A6-B74B-0A4A02ACF487}" sibTransId="{FE354563-D841-4E57-84B9-EC251A1CDE0A}"/>
    <dgm:cxn modelId="{EBC1B223-6F00-4E40-837B-94B936B8BE5A}" type="presOf" srcId="{D70DEEC1-6B4B-46DA-863E-E31217BF3359}" destId="{1548C776-09BD-CB48-9E00-49E1BA319126}" srcOrd="0" destOrd="0" presId="urn:microsoft.com/office/officeart/2005/8/layout/vList2"/>
    <dgm:cxn modelId="{EEB36B2C-83D2-F541-927D-B2CF3080FEE7}" type="presOf" srcId="{7856D0A4-3456-43F4-AE0B-8146673FDB83}" destId="{38A6E9C3-C9CB-9346-8015-67E4EB1D4EC4}" srcOrd="0" destOrd="0" presId="urn:microsoft.com/office/officeart/2005/8/layout/vList2"/>
    <dgm:cxn modelId="{66A35B31-1A72-784D-8E49-2C8238E51D8A}" type="presOf" srcId="{652D998F-6C44-4F11-A60A-0F2ED6315BD9}" destId="{141D79B8-2917-4E4E-8832-6514DAE4AFDC}" srcOrd="0" destOrd="0" presId="urn:microsoft.com/office/officeart/2005/8/layout/vList2"/>
    <dgm:cxn modelId="{801C3860-AAA8-423B-92B4-B144587E3790}" srcId="{652D998F-6C44-4F11-A60A-0F2ED6315BD9}" destId="{7856D0A4-3456-43F4-AE0B-8146673FDB83}" srcOrd="1" destOrd="0" parTransId="{5B012EB5-32D6-4EE7-9ED3-92C776F8BFEF}" sibTransId="{4BC32D0A-7555-46F7-9242-15B66F356562}"/>
    <dgm:cxn modelId="{41B5C360-3E76-D24F-9DC1-3A61DBD1B235}" type="presOf" srcId="{CE5096C7-C83C-4B17-921A-5A60969225D9}" destId="{8ACE0BEC-9C91-BF44-B4D2-4E061832A296}" srcOrd="0" destOrd="0" presId="urn:microsoft.com/office/officeart/2005/8/layout/vList2"/>
    <dgm:cxn modelId="{453A9C97-12C7-8E4C-A1F9-E4D74FF4444D}" type="presOf" srcId="{AA5F0FD4-404A-47C0-9BF7-5E9D7A5FDD9F}" destId="{6C8E0C57-A0AE-4143-B9EB-0E6143EAEC1E}" srcOrd="0" destOrd="0" presId="urn:microsoft.com/office/officeart/2005/8/layout/vList2"/>
    <dgm:cxn modelId="{129F13A8-36FF-4908-962F-110EE21B08EB}" srcId="{652D998F-6C44-4F11-A60A-0F2ED6315BD9}" destId="{D70DEEC1-6B4B-46DA-863E-E31217BF3359}" srcOrd="2" destOrd="0" parTransId="{5C1378D4-5C0A-4420-96B3-2A92C4CB8562}" sibTransId="{56DEB240-362F-418A-84FF-52969A28E6C0}"/>
    <dgm:cxn modelId="{2AE482CF-A78F-4BF2-BBEF-A1EC525874BE}" srcId="{652D998F-6C44-4F11-A60A-0F2ED6315BD9}" destId="{AA5F0FD4-404A-47C0-9BF7-5E9D7A5FDD9F}" srcOrd="0" destOrd="0" parTransId="{1E87764D-55CC-4C20-96D3-25BCDAA18695}" sibTransId="{A4288C01-E600-4DF6-8107-7728F20E7A4D}"/>
    <dgm:cxn modelId="{941FC8E5-CF5D-AE4E-953A-FDB85A2F65F1}" type="presParOf" srcId="{141D79B8-2917-4E4E-8832-6514DAE4AFDC}" destId="{6C8E0C57-A0AE-4143-B9EB-0E6143EAEC1E}" srcOrd="0" destOrd="0" presId="urn:microsoft.com/office/officeart/2005/8/layout/vList2"/>
    <dgm:cxn modelId="{1C94A4DF-1E69-094D-AF9D-F98378D0B291}" type="presParOf" srcId="{141D79B8-2917-4E4E-8832-6514DAE4AFDC}" destId="{49D095BD-0130-4848-9AC0-72A39C6BBC6A}" srcOrd="1" destOrd="0" presId="urn:microsoft.com/office/officeart/2005/8/layout/vList2"/>
    <dgm:cxn modelId="{201A8C7B-ADDD-C841-88D4-B5B6970B4C10}" type="presParOf" srcId="{141D79B8-2917-4E4E-8832-6514DAE4AFDC}" destId="{38A6E9C3-C9CB-9346-8015-67E4EB1D4EC4}" srcOrd="2" destOrd="0" presId="urn:microsoft.com/office/officeart/2005/8/layout/vList2"/>
    <dgm:cxn modelId="{B58C61B5-C289-C546-AD47-422875AB558D}" type="presParOf" srcId="{141D79B8-2917-4E4E-8832-6514DAE4AFDC}" destId="{5651D9C9-BA8C-4A48-ACD7-583DC431AD2E}" srcOrd="3" destOrd="0" presId="urn:microsoft.com/office/officeart/2005/8/layout/vList2"/>
    <dgm:cxn modelId="{769BD5D4-43F0-2646-B2A6-9E3BCDF6DF16}" type="presParOf" srcId="{141D79B8-2917-4E4E-8832-6514DAE4AFDC}" destId="{1548C776-09BD-CB48-9E00-49E1BA319126}" srcOrd="4" destOrd="0" presId="urn:microsoft.com/office/officeart/2005/8/layout/vList2"/>
    <dgm:cxn modelId="{0D453BD0-2C66-9843-9BC3-D26285FF6A4A}" type="presParOf" srcId="{141D79B8-2917-4E4E-8832-6514DAE4AFDC}" destId="{CF4C6E7E-4938-B944-8E04-4A7D8A732978}" srcOrd="5" destOrd="0" presId="urn:microsoft.com/office/officeart/2005/8/layout/vList2"/>
    <dgm:cxn modelId="{D2269CDE-3DDA-8C41-B7CB-56D533C31669}" type="presParOf" srcId="{141D79B8-2917-4E4E-8832-6514DAE4AFDC}" destId="{8ACE0BEC-9C91-BF44-B4D2-4E061832A29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AAF947-3432-4E15-B09A-B18400C6924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4ABA0BE-8450-4403-A4BB-C8E51FB6800C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Always clean up after yourself! </a:t>
          </a:r>
        </a:p>
      </dgm:t>
    </dgm:pt>
    <dgm:pt modelId="{69F2CF30-5211-49F9-89CD-7949CB184B8E}" type="parTrans" cxnId="{4AF3760C-BA9F-41EA-A443-E5D085ED65AB}">
      <dgm:prSet/>
      <dgm:spPr/>
      <dgm:t>
        <a:bodyPr/>
        <a:lstStyle/>
        <a:p>
          <a:endParaRPr lang="en-US"/>
        </a:p>
      </dgm:t>
    </dgm:pt>
    <dgm:pt modelId="{B6199343-0846-4D38-BD23-03587C241722}" type="sibTrans" cxnId="{4AF3760C-BA9F-41EA-A443-E5D085ED65AB}">
      <dgm:prSet/>
      <dgm:spPr/>
      <dgm:t>
        <a:bodyPr/>
        <a:lstStyle/>
        <a:p>
          <a:endParaRPr lang="en-US"/>
        </a:p>
      </dgm:t>
    </dgm:pt>
    <dgm:pt modelId="{EB317CCA-4BD7-42F3-BD2C-E075F530729A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Check your surroundings in the hallway and classroom and help out where you can. </a:t>
          </a:r>
        </a:p>
      </dgm:t>
    </dgm:pt>
    <dgm:pt modelId="{EF01F1B3-E4A1-4C30-8AD2-7F79080E7634}" type="parTrans" cxnId="{DC1B8E4C-99BC-493D-BBFA-A2724991FB35}">
      <dgm:prSet/>
      <dgm:spPr/>
      <dgm:t>
        <a:bodyPr/>
        <a:lstStyle/>
        <a:p>
          <a:endParaRPr lang="en-US"/>
        </a:p>
      </dgm:t>
    </dgm:pt>
    <dgm:pt modelId="{C621AFA0-C1AC-4F9A-B75C-97257FD926B1}" type="sibTrans" cxnId="{DC1B8E4C-99BC-493D-BBFA-A2724991FB35}">
      <dgm:prSet/>
      <dgm:spPr/>
      <dgm:t>
        <a:bodyPr/>
        <a:lstStyle/>
        <a:p>
          <a:endParaRPr lang="en-US"/>
        </a:p>
      </dgm:t>
    </dgm:pt>
    <dgm:pt modelId="{3B13881A-A92F-4981-8BD3-A92748183269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Clean out your locker periodically.</a:t>
          </a:r>
        </a:p>
      </dgm:t>
    </dgm:pt>
    <dgm:pt modelId="{76D71AAA-43E6-4138-B215-C40A26080E8A}" type="parTrans" cxnId="{286F406E-E056-4971-8E2C-9E1329216AD6}">
      <dgm:prSet/>
      <dgm:spPr/>
      <dgm:t>
        <a:bodyPr/>
        <a:lstStyle/>
        <a:p>
          <a:endParaRPr lang="en-US"/>
        </a:p>
      </dgm:t>
    </dgm:pt>
    <dgm:pt modelId="{1383600B-1DE5-415C-B9F3-9DDB661C7562}" type="sibTrans" cxnId="{286F406E-E056-4971-8E2C-9E1329216AD6}">
      <dgm:prSet/>
      <dgm:spPr/>
      <dgm:t>
        <a:bodyPr/>
        <a:lstStyle/>
        <a:p>
          <a:endParaRPr lang="en-US"/>
        </a:p>
      </dgm:t>
    </dgm:pt>
    <dgm:pt modelId="{0E3C9BB9-9578-4A59-8D4A-69CAB90A3FC6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Dispose of gum and gum wrappers in the trash only. This is a huge privilege, and as students, your actions determine which privileges we get.</a:t>
          </a:r>
        </a:p>
      </dgm:t>
    </dgm:pt>
    <dgm:pt modelId="{B0C3DDC1-B2B4-49E1-9ABD-35CCA6593D72}" type="parTrans" cxnId="{251FBC0D-D544-4E3F-9BF3-FB71BDA05116}">
      <dgm:prSet/>
      <dgm:spPr/>
      <dgm:t>
        <a:bodyPr/>
        <a:lstStyle/>
        <a:p>
          <a:endParaRPr lang="en-US"/>
        </a:p>
      </dgm:t>
    </dgm:pt>
    <dgm:pt modelId="{6DB0CA37-B438-4C1A-AAC8-1A7A03CC332C}" type="sibTrans" cxnId="{251FBC0D-D544-4E3F-9BF3-FB71BDA05116}">
      <dgm:prSet/>
      <dgm:spPr/>
      <dgm:t>
        <a:bodyPr/>
        <a:lstStyle/>
        <a:p>
          <a:endParaRPr lang="en-US"/>
        </a:p>
      </dgm:t>
    </dgm:pt>
    <dgm:pt modelId="{3AB245E4-6E93-485D-A9AD-F5DD9AA9576D}">
      <dgm:prSet custT="1"/>
      <dgm:spPr/>
      <dgm:t>
        <a:bodyPr/>
        <a:lstStyle/>
        <a:p>
          <a:pPr>
            <a:defRPr cap="all"/>
          </a:pPr>
          <a:r>
            <a:rPr lang="en-US" sz="1600" b="1" dirty="0"/>
            <a:t>Keep all food and beverages in the cafeteria.</a:t>
          </a:r>
        </a:p>
      </dgm:t>
    </dgm:pt>
    <dgm:pt modelId="{FEEFB5FA-96C0-409C-AF0B-9645B9E67EBA}" type="parTrans" cxnId="{0734CDDC-0FE3-441E-B6A8-DCDA3984EE51}">
      <dgm:prSet/>
      <dgm:spPr/>
      <dgm:t>
        <a:bodyPr/>
        <a:lstStyle/>
        <a:p>
          <a:endParaRPr lang="en-US"/>
        </a:p>
      </dgm:t>
    </dgm:pt>
    <dgm:pt modelId="{7A0E3593-B2D9-47DC-9BF4-23DB5ED025E1}" type="sibTrans" cxnId="{0734CDDC-0FE3-441E-B6A8-DCDA3984EE51}">
      <dgm:prSet/>
      <dgm:spPr/>
      <dgm:t>
        <a:bodyPr/>
        <a:lstStyle/>
        <a:p>
          <a:endParaRPr lang="en-US"/>
        </a:p>
      </dgm:t>
    </dgm:pt>
    <dgm:pt modelId="{63194C83-B411-4740-BEFB-8C7B64F35C41}" type="pres">
      <dgm:prSet presAssocID="{C3AAF947-3432-4E15-B09A-B18400C69243}" presName="root" presStyleCnt="0">
        <dgm:presLayoutVars>
          <dgm:dir/>
          <dgm:resizeHandles val="exact"/>
        </dgm:presLayoutVars>
      </dgm:prSet>
      <dgm:spPr/>
    </dgm:pt>
    <dgm:pt modelId="{B3CB39F3-B809-4DCE-B342-DC903DC82474}" type="pres">
      <dgm:prSet presAssocID="{D4ABA0BE-8450-4403-A4BB-C8E51FB6800C}" presName="compNode" presStyleCnt="0"/>
      <dgm:spPr/>
    </dgm:pt>
    <dgm:pt modelId="{59C5A659-A344-49F2-BDC9-19AA1AC18F58}" type="pres">
      <dgm:prSet presAssocID="{D4ABA0BE-8450-4403-A4BB-C8E51FB6800C}" presName="iconBgRect" presStyleLbl="bgShp" presStyleIdx="0" presStyleCnt="5"/>
      <dgm:spPr/>
    </dgm:pt>
    <dgm:pt modelId="{24CF73B8-24FC-4A45-9EFA-799FBE850EB4}" type="pres">
      <dgm:prSet presAssocID="{D4ABA0BE-8450-4403-A4BB-C8E51FB6800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p and bucket"/>
        </a:ext>
      </dgm:extLst>
    </dgm:pt>
    <dgm:pt modelId="{9B20BF80-3F4E-47DD-9F8F-7372E3AA1552}" type="pres">
      <dgm:prSet presAssocID="{D4ABA0BE-8450-4403-A4BB-C8E51FB6800C}" presName="spaceRect" presStyleCnt="0"/>
      <dgm:spPr/>
    </dgm:pt>
    <dgm:pt modelId="{69055E43-1669-4045-81D1-F003BBFECAB7}" type="pres">
      <dgm:prSet presAssocID="{D4ABA0BE-8450-4403-A4BB-C8E51FB6800C}" presName="textRect" presStyleLbl="revTx" presStyleIdx="0" presStyleCnt="5">
        <dgm:presLayoutVars>
          <dgm:chMax val="1"/>
          <dgm:chPref val="1"/>
        </dgm:presLayoutVars>
      </dgm:prSet>
      <dgm:spPr/>
    </dgm:pt>
    <dgm:pt modelId="{4981B752-F6C2-4E48-B0B7-67F4A7F3466F}" type="pres">
      <dgm:prSet presAssocID="{B6199343-0846-4D38-BD23-03587C241722}" presName="sibTrans" presStyleCnt="0"/>
      <dgm:spPr/>
    </dgm:pt>
    <dgm:pt modelId="{CE2A11D3-1B6F-4EF2-8FDA-C075B404460E}" type="pres">
      <dgm:prSet presAssocID="{EB317CCA-4BD7-42F3-BD2C-E075F530729A}" presName="compNode" presStyleCnt="0"/>
      <dgm:spPr/>
    </dgm:pt>
    <dgm:pt modelId="{0BFAF018-6134-4F7F-A3C1-901F3EA0C2A3}" type="pres">
      <dgm:prSet presAssocID="{EB317CCA-4BD7-42F3-BD2C-E075F530729A}" presName="iconBgRect" presStyleLbl="bgShp" presStyleIdx="1" presStyleCnt="5"/>
      <dgm:spPr/>
    </dgm:pt>
    <dgm:pt modelId="{E23D4626-7E11-4013-AA61-D5D739391505}" type="pres">
      <dgm:prSet presAssocID="{EB317CCA-4BD7-42F3-BD2C-E075F530729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BD4F1C40-B1A0-4B75-B567-E82B1452550F}" type="pres">
      <dgm:prSet presAssocID="{EB317CCA-4BD7-42F3-BD2C-E075F530729A}" presName="spaceRect" presStyleCnt="0"/>
      <dgm:spPr/>
    </dgm:pt>
    <dgm:pt modelId="{46AD3A70-393D-4A55-B3CE-AF60B53D7AD2}" type="pres">
      <dgm:prSet presAssocID="{EB317CCA-4BD7-42F3-BD2C-E075F530729A}" presName="textRect" presStyleLbl="revTx" presStyleIdx="1" presStyleCnt="5">
        <dgm:presLayoutVars>
          <dgm:chMax val="1"/>
          <dgm:chPref val="1"/>
        </dgm:presLayoutVars>
      </dgm:prSet>
      <dgm:spPr/>
    </dgm:pt>
    <dgm:pt modelId="{901D5504-8845-45BC-A210-1E02C4E87DB5}" type="pres">
      <dgm:prSet presAssocID="{C621AFA0-C1AC-4F9A-B75C-97257FD926B1}" presName="sibTrans" presStyleCnt="0"/>
      <dgm:spPr/>
    </dgm:pt>
    <dgm:pt modelId="{2243D66F-5292-4AFF-8C98-24150640B373}" type="pres">
      <dgm:prSet presAssocID="{3B13881A-A92F-4981-8BD3-A92748183269}" presName="compNode" presStyleCnt="0"/>
      <dgm:spPr/>
    </dgm:pt>
    <dgm:pt modelId="{3FD03DDE-F654-4847-91D4-80668882EC43}" type="pres">
      <dgm:prSet presAssocID="{3B13881A-A92F-4981-8BD3-A92748183269}" presName="iconBgRect" presStyleLbl="bgShp" presStyleIdx="2" presStyleCnt="5"/>
      <dgm:spPr/>
    </dgm:pt>
    <dgm:pt modelId="{6E09D89E-199C-4389-ACBF-4ABA16EF78E6}" type="pres">
      <dgm:prSet presAssocID="{3B13881A-A92F-4981-8BD3-A9274818326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fe"/>
        </a:ext>
      </dgm:extLst>
    </dgm:pt>
    <dgm:pt modelId="{5A111670-DB26-49EA-885F-C88336D5530F}" type="pres">
      <dgm:prSet presAssocID="{3B13881A-A92F-4981-8BD3-A92748183269}" presName="spaceRect" presStyleCnt="0"/>
      <dgm:spPr/>
    </dgm:pt>
    <dgm:pt modelId="{45A33402-C557-4588-BDFB-431CC70A9EFC}" type="pres">
      <dgm:prSet presAssocID="{3B13881A-A92F-4981-8BD3-A92748183269}" presName="textRect" presStyleLbl="revTx" presStyleIdx="2" presStyleCnt="5">
        <dgm:presLayoutVars>
          <dgm:chMax val="1"/>
          <dgm:chPref val="1"/>
        </dgm:presLayoutVars>
      </dgm:prSet>
      <dgm:spPr/>
    </dgm:pt>
    <dgm:pt modelId="{E29092EA-9A60-4F7C-BE0B-067F768DEDA6}" type="pres">
      <dgm:prSet presAssocID="{1383600B-1DE5-415C-B9F3-9DDB661C7562}" presName="sibTrans" presStyleCnt="0"/>
      <dgm:spPr/>
    </dgm:pt>
    <dgm:pt modelId="{38DFF67C-B075-4A78-AA40-0651C1CE2FFA}" type="pres">
      <dgm:prSet presAssocID="{0E3C9BB9-9578-4A59-8D4A-69CAB90A3FC6}" presName="compNode" presStyleCnt="0"/>
      <dgm:spPr/>
    </dgm:pt>
    <dgm:pt modelId="{4BD0E6AD-4B45-4564-97E9-2B3E7EA2421C}" type="pres">
      <dgm:prSet presAssocID="{0E3C9BB9-9578-4A59-8D4A-69CAB90A3FC6}" presName="iconBgRect" presStyleLbl="bgShp" presStyleIdx="3" presStyleCnt="5"/>
      <dgm:spPr/>
    </dgm:pt>
    <dgm:pt modelId="{9A0C14E2-4E83-4462-940F-D4E5B7803DC8}" type="pres">
      <dgm:prSet presAssocID="{0E3C9BB9-9578-4A59-8D4A-69CAB90A3FC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rbage"/>
        </a:ext>
      </dgm:extLst>
    </dgm:pt>
    <dgm:pt modelId="{226CEBA7-D89C-460D-B6AB-B9CCE5DABF20}" type="pres">
      <dgm:prSet presAssocID="{0E3C9BB9-9578-4A59-8D4A-69CAB90A3FC6}" presName="spaceRect" presStyleCnt="0"/>
      <dgm:spPr/>
    </dgm:pt>
    <dgm:pt modelId="{9D9589C2-0412-4AA7-82BD-B68E9D73957C}" type="pres">
      <dgm:prSet presAssocID="{0E3C9BB9-9578-4A59-8D4A-69CAB90A3FC6}" presName="textRect" presStyleLbl="revTx" presStyleIdx="3" presStyleCnt="5">
        <dgm:presLayoutVars>
          <dgm:chMax val="1"/>
          <dgm:chPref val="1"/>
        </dgm:presLayoutVars>
      </dgm:prSet>
      <dgm:spPr/>
    </dgm:pt>
    <dgm:pt modelId="{7194AE7D-C273-4266-AFB3-D42387DF586F}" type="pres">
      <dgm:prSet presAssocID="{6DB0CA37-B438-4C1A-AAC8-1A7A03CC332C}" presName="sibTrans" presStyleCnt="0"/>
      <dgm:spPr/>
    </dgm:pt>
    <dgm:pt modelId="{B983AA3F-83E6-4A2F-9317-2E3E4306C368}" type="pres">
      <dgm:prSet presAssocID="{3AB245E4-6E93-485D-A9AD-F5DD9AA9576D}" presName="compNode" presStyleCnt="0"/>
      <dgm:spPr/>
    </dgm:pt>
    <dgm:pt modelId="{6602AC70-3E9C-475F-B11E-ECA80A37BDD4}" type="pres">
      <dgm:prSet presAssocID="{3AB245E4-6E93-485D-A9AD-F5DD9AA9576D}" presName="iconBgRect" presStyleLbl="bgShp" presStyleIdx="4" presStyleCnt="5"/>
      <dgm:spPr/>
    </dgm:pt>
    <dgm:pt modelId="{CDACC0C8-EDA7-4B7A-8D12-9DF32E66125C}" type="pres">
      <dgm:prSet presAssocID="{3AB245E4-6E93-485D-A9AD-F5DD9AA9576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382D1675-F652-4395-8142-EBE7FFC3B0B7}" type="pres">
      <dgm:prSet presAssocID="{3AB245E4-6E93-485D-A9AD-F5DD9AA9576D}" presName="spaceRect" presStyleCnt="0"/>
      <dgm:spPr/>
    </dgm:pt>
    <dgm:pt modelId="{CEB455D9-08FE-421E-87E8-FADE24AF681C}" type="pres">
      <dgm:prSet presAssocID="{3AB245E4-6E93-485D-A9AD-F5DD9AA9576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4AF3760C-BA9F-41EA-A443-E5D085ED65AB}" srcId="{C3AAF947-3432-4E15-B09A-B18400C69243}" destId="{D4ABA0BE-8450-4403-A4BB-C8E51FB6800C}" srcOrd="0" destOrd="0" parTransId="{69F2CF30-5211-49F9-89CD-7949CB184B8E}" sibTransId="{B6199343-0846-4D38-BD23-03587C241722}"/>
    <dgm:cxn modelId="{251FBC0D-D544-4E3F-9BF3-FB71BDA05116}" srcId="{C3AAF947-3432-4E15-B09A-B18400C69243}" destId="{0E3C9BB9-9578-4A59-8D4A-69CAB90A3FC6}" srcOrd="3" destOrd="0" parTransId="{B0C3DDC1-B2B4-49E1-9ABD-35CCA6593D72}" sibTransId="{6DB0CA37-B438-4C1A-AAC8-1A7A03CC332C}"/>
    <dgm:cxn modelId="{8295DF2F-7D9E-480D-A04B-FF2B57EEBDEE}" type="presOf" srcId="{D4ABA0BE-8450-4403-A4BB-C8E51FB6800C}" destId="{69055E43-1669-4045-81D1-F003BBFECAB7}" srcOrd="0" destOrd="0" presId="urn:microsoft.com/office/officeart/2018/5/layout/IconCircleLabelList"/>
    <dgm:cxn modelId="{C37A0144-2F46-44C1-A7F9-B6BA0BCBB5E3}" type="presOf" srcId="{0E3C9BB9-9578-4A59-8D4A-69CAB90A3FC6}" destId="{9D9589C2-0412-4AA7-82BD-B68E9D73957C}" srcOrd="0" destOrd="0" presId="urn:microsoft.com/office/officeart/2018/5/layout/IconCircleLabelList"/>
    <dgm:cxn modelId="{DC1B8E4C-99BC-493D-BBFA-A2724991FB35}" srcId="{C3AAF947-3432-4E15-B09A-B18400C69243}" destId="{EB317CCA-4BD7-42F3-BD2C-E075F530729A}" srcOrd="1" destOrd="0" parTransId="{EF01F1B3-E4A1-4C30-8AD2-7F79080E7634}" sibTransId="{C621AFA0-C1AC-4F9A-B75C-97257FD926B1}"/>
    <dgm:cxn modelId="{D94CB954-6491-444F-91B3-E658F6344413}" type="presOf" srcId="{3AB245E4-6E93-485D-A9AD-F5DD9AA9576D}" destId="{CEB455D9-08FE-421E-87E8-FADE24AF681C}" srcOrd="0" destOrd="0" presId="urn:microsoft.com/office/officeart/2018/5/layout/IconCircleLabelList"/>
    <dgm:cxn modelId="{F3D51965-C4C6-4F33-A151-65970BFA4DF9}" type="presOf" srcId="{3B13881A-A92F-4981-8BD3-A92748183269}" destId="{45A33402-C557-4588-BDFB-431CC70A9EFC}" srcOrd="0" destOrd="0" presId="urn:microsoft.com/office/officeart/2018/5/layout/IconCircleLabelList"/>
    <dgm:cxn modelId="{286F406E-E056-4971-8E2C-9E1329216AD6}" srcId="{C3AAF947-3432-4E15-B09A-B18400C69243}" destId="{3B13881A-A92F-4981-8BD3-A92748183269}" srcOrd="2" destOrd="0" parTransId="{76D71AAA-43E6-4138-B215-C40A26080E8A}" sibTransId="{1383600B-1DE5-415C-B9F3-9DDB661C7562}"/>
    <dgm:cxn modelId="{0734CDDC-0FE3-441E-B6A8-DCDA3984EE51}" srcId="{C3AAF947-3432-4E15-B09A-B18400C69243}" destId="{3AB245E4-6E93-485D-A9AD-F5DD9AA9576D}" srcOrd="4" destOrd="0" parTransId="{FEEFB5FA-96C0-409C-AF0B-9645B9E67EBA}" sibTransId="{7A0E3593-B2D9-47DC-9BF4-23DB5ED025E1}"/>
    <dgm:cxn modelId="{646631EC-B235-46A6-BF76-A5521CF674BF}" type="presOf" srcId="{C3AAF947-3432-4E15-B09A-B18400C69243}" destId="{63194C83-B411-4740-BEFB-8C7B64F35C41}" srcOrd="0" destOrd="0" presId="urn:microsoft.com/office/officeart/2018/5/layout/IconCircleLabelList"/>
    <dgm:cxn modelId="{D146EDF1-F709-4C00-A677-D03D378B4986}" type="presOf" srcId="{EB317CCA-4BD7-42F3-BD2C-E075F530729A}" destId="{46AD3A70-393D-4A55-B3CE-AF60B53D7AD2}" srcOrd="0" destOrd="0" presId="urn:microsoft.com/office/officeart/2018/5/layout/IconCircleLabelList"/>
    <dgm:cxn modelId="{64AB2CFB-7551-4DDE-A1EC-7DCCBE74C577}" type="presParOf" srcId="{63194C83-B411-4740-BEFB-8C7B64F35C41}" destId="{B3CB39F3-B809-4DCE-B342-DC903DC82474}" srcOrd="0" destOrd="0" presId="urn:microsoft.com/office/officeart/2018/5/layout/IconCircleLabelList"/>
    <dgm:cxn modelId="{317DBBB6-D48B-40D3-935A-E11CCBF1CABA}" type="presParOf" srcId="{B3CB39F3-B809-4DCE-B342-DC903DC82474}" destId="{59C5A659-A344-49F2-BDC9-19AA1AC18F58}" srcOrd="0" destOrd="0" presId="urn:microsoft.com/office/officeart/2018/5/layout/IconCircleLabelList"/>
    <dgm:cxn modelId="{35FE01AC-63EC-40F8-969C-09D406E7CF9A}" type="presParOf" srcId="{B3CB39F3-B809-4DCE-B342-DC903DC82474}" destId="{24CF73B8-24FC-4A45-9EFA-799FBE850EB4}" srcOrd="1" destOrd="0" presId="urn:microsoft.com/office/officeart/2018/5/layout/IconCircleLabelList"/>
    <dgm:cxn modelId="{C7394333-B0C3-499F-87AD-5AE4B51792C4}" type="presParOf" srcId="{B3CB39F3-B809-4DCE-B342-DC903DC82474}" destId="{9B20BF80-3F4E-47DD-9F8F-7372E3AA1552}" srcOrd="2" destOrd="0" presId="urn:microsoft.com/office/officeart/2018/5/layout/IconCircleLabelList"/>
    <dgm:cxn modelId="{7D9D9FE4-CA89-4B30-90BA-4C005B48BAE1}" type="presParOf" srcId="{B3CB39F3-B809-4DCE-B342-DC903DC82474}" destId="{69055E43-1669-4045-81D1-F003BBFECAB7}" srcOrd="3" destOrd="0" presId="urn:microsoft.com/office/officeart/2018/5/layout/IconCircleLabelList"/>
    <dgm:cxn modelId="{F471633E-04DA-429A-BED0-63DC576AEBF3}" type="presParOf" srcId="{63194C83-B411-4740-BEFB-8C7B64F35C41}" destId="{4981B752-F6C2-4E48-B0B7-67F4A7F3466F}" srcOrd="1" destOrd="0" presId="urn:microsoft.com/office/officeart/2018/5/layout/IconCircleLabelList"/>
    <dgm:cxn modelId="{3DB9B638-B534-476E-8BA1-464D54630C60}" type="presParOf" srcId="{63194C83-B411-4740-BEFB-8C7B64F35C41}" destId="{CE2A11D3-1B6F-4EF2-8FDA-C075B404460E}" srcOrd="2" destOrd="0" presId="urn:microsoft.com/office/officeart/2018/5/layout/IconCircleLabelList"/>
    <dgm:cxn modelId="{36C740E4-46BA-4C5E-B0DB-2EF6F1F61CF9}" type="presParOf" srcId="{CE2A11D3-1B6F-4EF2-8FDA-C075B404460E}" destId="{0BFAF018-6134-4F7F-A3C1-901F3EA0C2A3}" srcOrd="0" destOrd="0" presId="urn:microsoft.com/office/officeart/2018/5/layout/IconCircleLabelList"/>
    <dgm:cxn modelId="{3DC51D8F-E496-4D68-A88F-C8DD6A963973}" type="presParOf" srcId="{CE2A11D3-1B6F-4EF2-8FDA-C075B404460E}" destId="{E23D4626-7E11-4013-AA61-D5D739391505}" srcOrd="1" destOrd="0" presId="urn:microsoft.com/office/officeart/2018/5/layout/IconCircleLabelList"/>
    <dgm:cxn modelId="{5137CAB9-3036-4924-AA88-5E0EFD00EE6E}" type="presParOf" srcId="{CE2A11D3-1B6F-4EF2-8FDA-C075B404460E}" destId="{BD4F1C40-B1A0-4B75-B567-E82B1452550F}" srcOrd="2" destOrd="0" presId="urn:microsoft.com/office/officeart/2018/5/layout/IconCircleLabelList"/>
    <dgm:cxn modelId="{E8F510D9-456F-409F-AEAB-0484ACFFFA79}" type="presParOf" srcId="{CE2A11D3-1B6F-4EF2-8FDA-C075B404460E}" destId="{46AD3A70-393D-4A55-B3CE-AF60B53D7AD2}" srcOrd="3" destOrd="0" presId="urn:microsoft.com/office/officeart/2018/5/layout/IconCircleLabelList"/>
    <dgm:cxn modelId="{25955682-7774-4416-B995-CAD2D8813B52}" type="presParOf" srcId="{63194C83-B411-4740-BEFB-8C7B64F35C41}" destId="{901D5504-8845-45BC-A210-1E02C4E87DB5}" srcOrd="3" destOrd="0" presId="urn:microsoft.com/office/officeart/2018/5/layout/IconCircleLabelList"/>
    <dgm:cxn modelId="{AB9600FF-BD30-43F4-9F93-04EFB99EA0B7}" type="presParOf" srcId="{63194C83-B411-4740-BEFB-8C7B64F35C41}" destId="{2243D66F-5292-4AFF-8C98-24150640B373}" srcOrd="4" destOrd="0" presId="urn:microsoft.com/office/officeart/2018/5/layout/IconCircleLabelList"/>
    <dgm:cxn modelId="{F52D9DFD-C1B2-45D3-A09C-A3EE59ABBE69}" type="presParOf" srcId="{2243D66F-5292-4AFF-8C98-24150640B373}" destId="{3FD03DDE-F654-4847-91D4-80668882EC43}" srcOrd="0" destOrd="0" presId="urn:microsoft.com/office/officeart/2018/5/layout/IconCircleLabelList"/>
    <dgm:cxn modelId="{1F5E66BC-00B4-44A8-85EF-914D2A1B58D9}" type="presParOf" srcId="{2243D66F-5292-4AFF-8C98-24150640B373}" destId="{6E09D89E-199C-4389-ACBF-4ABA16EF78E6}" srcOrd="1" destOrd="0" presId="urn:microsoft.com/office/officeart/2018/5/layout/IconCircleLabelList"/>
    <dgm:cxn modelId="{3F3FE8F3-9EB5-4F07-95FC-395E42D4F747}" type="presParOf" srcId="{2243D66F-5292-4AFF-8C98-24150640B373}" destId="{5A111670-DB26-49EA-885F-C88336D5530F}" srcOrd="2" destOrd="0" presId="urn:microsoft.com/office/officeart/2018/5/layout/IconCircleLabelList"/>
    <dgm:cxn modelId="{5A7553CE-9C8C-4519-B483-96328635B452}" type="presParOf" srcId="{2243D66F-5292-4AFF-8C98-24150640B373}" destId="{45A33402-C557-4588-BDFB-431CC70A9EFC}" srcOrd="3" destOrd="0" presId="urn:microsoft.com/office/officeart/2018/5/layout/IconCircleLabelList"/>
    <dgm:cxn modelId="{21B4DAC4-CD91-4FFE-A19A-DC47CF35DF18}" type="presParOf" srcId="{63194C83-B411-4740-BEFB-8C7B64F35C41}" destId="{E29092EA-9A60-4F7C-BE0B-067F768DEDA6}" srcOrd="5" destOrd="0" presId="urn:microsoft.com/office/officeart/2018/5/layout/IconCircleLabelList"/>
    <dgm:cxn modelId="{DAE6551E-068E-46B6-8F17-7620833F2255}" type="presParOf" srcId="{63194C83-B411-4740-BEFB-8C7B64F35C41}" destId="{38DFF67C-B075-4A78-AA40-0651C1CE2FFA}" srcOrd="6" destOrd="0" presId="urn:microsoft.com/office/officeart/2018/5/layout/IconCircleLabelList"/>
    <dgm:cxn modelId="{1A34A6B7-1BC4-47A8-B05A-895C2E40C107}" type="presParOf" srcId="{38DFF67C-B075-4A78-AA40-0651C1CE2FFA}" destId="{4BD0E6AD-4B45-4564-97E9-2B3E7EA2421C}" srcOrd="0" destOrd="0" presId="urn:microsoft.com/office/officeart/2018/5/layout/IconCircleLabelList"/>
    <dgm:cxn modelId="{C585D973-566C-4DF7-9203-E42AFC87A55D}" type="presParOf" srcId="{38DFF67C-B075-4A78-AA40-0651C1CE2FFA}" destId="{9A0C14E2-4E83-4462-940F-D4E5B7803DC8}" srcOrd="1" destOrd="0" presId="urn:microsoft.com/office/officeart/2018/5/layout/IconCircleLabelList"/>
    <dgm:cxn modelId="{3FD7EB7E-6546-4FFC-9371-CBC32D43E905}" type="presParOf" srcId="{38DFF67C-B075-4A78-AA40-0651C1CE2FFA}" destId="{226CEBA7-D89C-460D-B6AB-B9CCE5DABF20}" srcOrd="2" destOrd="0" presId="urn:microsoft.com/office/officeart/2018/5/layout/IconCircleLabelList"/>
    <dgm:cxn modelId="{8EA96EF3-C5A6-4E7B-92C8-57780B263883}" type="presParOf" srcId="{38DFF67C-B075-4A78-AA40-0651C1CE2FFA}" destId="{9D9589C2-0412-4AA7-82BD-B68E9D73957C}" srcOrd="3" destOrd="0" presId="urn:microsoft.com/office/officeart/2018/5/layout/IconCircleLabelList"/>
    <dgm:cxn modelId="{AFC7D11B-84B8-4F43-AD16-DE77A9179A39}" type="presParOf" srcId="{63194C83-B411-4740-BEFB-8C7B64F35C41}" destId="{7194AE7D-C273-4266-AFB3-D42387DF586F}" srcOrd="7" destOrd="0" presId="urn:microsoft.com/office/officeart/2018/5/layout/IconCircleLabelList"/>
    <dgm:cxn modelId="{F1F9177D-0BB9-4771-9ADB-D46D01B75CBF}" type="presParOf" srcId="{63194C83-B411-4740-BEFB-8C7B64F35C41}" destId="{B983AA3F-83E6-4A2F-9317-2E3E4306C368}" srcOrd="8" destOrd="0" presId="urn:microsoft.com/office/officeart/2018/5/layout/IconCircleLabelList"/>
    <dgm:cxn modelId="{8BF027FB-BEC3-4F32-93D0-CD5D58F5CE21}" type="presParOf" srcId="{B983AA3F-83E6-4A2F-9317-2E3E4306C368}" destId="{6602AC70-3E9C-475F-B11E-ECA80A37BDD4}" srcOrd="0" destOrd="0" presId="urn:microsoft.com/office/officeart/2018/5/layout/IconCircleLabelList"/>
    <dgm:cxn modelId="{8045615E-734D-4216-AF77-162C1E2AE761}" type="presParOf" srcId="{B983AA3F-83E6-4A2F-9317-2E3E4306C368}" destId="{CDACC0C8-EDA7-4B7A-8D12-9DF32E66125C}" srcOrd="1" destOrd="0" presId="urn:microsoft.com/office/officeart/2018/5/layout/IconCircleLabelList"/>
    <dgm:cxn modelId="{BA062896-70F7-4C0E-8561-F2B6135CD2CD}" type="presParOf" srcId="{B983AA3F-83E6-4A2F-9317-2E3E4306C368}" destId="{382D1675-F652-4395-8142-EBE7FFC3B0B7}" srcOrd="2" destOrd="0" presId="urn:microsoft.com/office/officeart/2018/5/layout/IconCircleLabelList"/>
    <dgm:cxn modelId="{0776E974-1CDE-440E-A0BB-315B49B479CF}" type="presParOf" srcId="{B983AA3F-83E6-4A2F-9317-2E3E4306C368}" destId="{CEB455D9-08FE-421E-87E8-FADE24AF681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785136-1708-CD47-93D3-757F9AA89D5F}">
      <dsp:nvSpPr>
        <dsp:cNvPr id="0" name=""/>
        <dsp:cNvSpPr/>
      </dsp:nvSpPr>
      <dsp:spPr>
        <a:xfrm>
          <a:off x="3759585" y="836175"/>
          <a:ext cx="642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2500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4007" y="878526"/>
        <a:ext cx="33655" cy="6737"/>
      </dsp:txXfrm>
    </dsp:sp>
    <dsp:sp modelId="{B48993C3-A281-AA49-A69F-CAB06CB15239}">
      <dsp:nvSpPr>
        <dsp:cNvPr id="0" name=""/>
        <dsp:cNvSpPr/>
      </dsp:nvSpPr>
      <dsp:spPr>
        <a:xfrm>
          <a:off x="834862" y="3938"/>
          <a:ext cx="2926522" cy="175591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S. T. R. I. K. E. is our school-wide behavior plan with guiding principles that help us in our choices and actions. These guiding principles can help you determine your goals and values.  </a:t>
          </a:r>
        </a:p>
      </dsp:txBody>
      <dsp:txXfrm>
        <a:off x="834862" y="3938"/>
        <a:ext cx="2926522" cy="1755913"/>
      </dsp:txXfrm>
    </dsp:sp>
    <dsp:sp modelId="{C9F38C9F-9E6B-DC4E-8376-1DADB74FBD0C}">
      <dsp:nvSpPr>
        <dsp:cNvPr id="0" name=""/>
        <dsp:cNvSpPr/>
      </dsp:nvSpPr>
      <dsp:spPr>
        <a:xfrm>
          <a:off x="2298123" y="1758052"/>
          <a:ext cx="3599623" cy="642500"/>
        </a:xfrm>
        <a:custGeom>
          <a:avLst/>
          <a:gdLst/>
          <a:ahLst/>
          <a:cxnLst/>
          <a:rect l="0" t="0" r="0" b="0"/>
          <a:pathLst>
            <a:path>
              <a:moveTo>
                <a:pt x="3599623" y="0"/>
              </a:moveTo>
              <a:lnTo>
                <a:pt x="3599623" y="338350"/>
              </a:lnTo>
              <a:lnTo>
                <a:pt x="0" y="338350"/>
              </a:lnTo>
              <a:lnTo>
                <a:pt x="0" y="642500"/>
              </a:lnTo>
            </a:path>
          </a:pathLst>
        </a:custGeom>
        <a:noFill/>
        <a:ln w="6350" cap="flat" cmpd="sng" algn="ctr">
          <a:solidFill>
            <a:schemeClr val="accent2">
              <a:hueOff val="-419062"/>
              <a:satOff val="-4829"/>
              <a:lumOff val="10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06385" y="2075933"/>
        <a:ext cx="183100" cy="6737"/>
      </dsp:txXfrm>
    </dsp:sp>
    <dsp:sp modelId="{925DC3F6-B0F6-B841-8FC3-2058DD111E9D}">
      <dsp:nvSpPr>
        <dsp:cNvPr id="0" name=""/>
        <dsp:cNvSpPr/>
      </dsp:nvSpPr>
      <dsp:spPr>
        <a:xfrm>
          <a:off x="4434485" y="3938"/>
          <a:ext cx="2926522" cy="1755913"/>
        </a:xfrm>
        <a:prstGeom prst="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We use the S. T. R. I. K. E. matrix to help create a positive, predictable and consistent safe learning environment for all students.</a:t>
          </a:r>
        </a:p>
      </dsp:txBody>
      <dsp:txXfrm>
        <a:off x="4434485" y="3938"/>
        <a:ext cx="2926522" cy="1755913"/>
      </dsp:txXfrm>
    </dsp:sp>
    <dsp:sp modelId="{B3A746A0-712D-094B-B8E6-407B19552BE4}">
      <dsp:nvSpPr>
        <dsp:cNvPr id="0" name=""/>
        <dsp:cNvSpPr/>
      </dsp:nvSpPr>
      <dsp:spPr>
        <a:xfrm>
          <a:off x="3759585" y="3265189"/>
          <a:ext cx="6425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2500" y="45720"/>
              </a:lnTo>
            </a:path>
          </a:pathLst>
        </a:custGeom>
        <a:noFill/>
        <a:ln w="6350" cap="flat" cmpd="sng" algn="ctr">
          <a:solidFill>
            <a:schemeClr val="accent2">
              <a:hueOff val="-838123"/>
              <a:satOff val="-9658"/>
              <a:lumOff val="21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064007" y="3307540"/>
        <a:ext cx="33655" cy="6737"/>
      </dsp:txXfrm>
    </dsp:sp>
    <dsp:sp modelId="{C215661C-8313-144C-8734-0FC1F3A67707}">
      <dsp:nvSpPr>
        <dsp:cNvPr id="0" name=""/>
        <dsp:cNvSpPr/>
      </dsp:nvSpPr>
      <dsp:spPr>
        <a:xfrm>
          <a:off x="834862" y="2432952"/>
          <a:ext cx="2926522" cy="1755913"/>
        </a:xfrm>
        <a:prstGeom prst="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The teachers and staff at Depoali Middle School will be teaching and reinforcing these guiding principles throughout year. </a:t>
          </a:r>
        </a:p>
      </dsp:txBody>
      <dsp:txXfrm>
        <a:off x="834862" y="2432952"/>
        <a:ext cx="2926522" cy="1755913"/>
      </dsp:txXfrm>
    </dsp:sp>
    <dsp:sp modelId="{FCCC5A71-284A-D949-9F3B-787C59DB79AE}">
      <dsp:nvSpPr>
        <dsp:cNvPr id="0" name=""/>
        <dsp:cNvSpPr/>
      </dsp:nvSpPr>
      <dsp:spPr>
        <a:xfrm>
          <a:off x="4434485" y="2432952"/>
          <a:ext cx="2926522" cy="1755913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402" tIns="150526" rIns="143402" bIns="15052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  <a:cs typeface="Calibri" panose="020F0502020204030204" pitchFamily="34" charset="0"/>
            </a:rPr>
            <a:t>You will participate in reflection assignments and activities to help you build you character and reinforce your values through the guiding principles in the S.T.R.I.K.E. matrix. </a:t>
          </a:r>
        </a:p>
      </dsp:txBody>
      <dsp:txXfrm>
        <a:off x="4434485" y="2432952"/>
        <a:ext cx="2926522" cy="1755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DAC02-F037-484F-9436-285D1FF4A771}">
      <dsp:nvSpPr>
        <dsp:cNvPr id="0" name=""/>
        <dsp:cNvSpPr/>
      </dsp:nvSpPr>
      <dsp:spPr>
        <a:xfrm>
          <a:off x="962" y="175740"/>
          <a:ext cx="3483659" cy="2913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AB032-8595-4143-B92A-1D2A02B0C9C4}">
      <dsp:nvSpPr>
        <dsp:cNvPr id="0" name=""/>
        <dsp:cNvSpPr/>
      </dsp:nvSpPr>
      <dsp:spPr>
        <a:xfrm>
          <a:off x="350937" y="508217"/>
          <a:ext cx="3483659" cy="291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Keep it respectful- </a:t>
          </a:r>
          <a:r>
            <a:rPr lang="en-US" sz="2400" kern="1200" dirty="0"/>
            <a:t>Remember that others who you might not intend to hear what you say or see what you do may be negatively impacted by your choices. </a:t>
          </a:r>
        </a:p>
      </dsp:txBody>
      <dsp:txXfrm>
        <a:off x="436257" y="593537"/>
        <a:ext cx="3313019" cy="2742382"/>
      </dsp:txXfrm>
    </dsp:sp>
    <dsp:sp modelId="{2AA70D76-A193-D848-BC81-80C4228457BC}">
      <dsp:nvSpPr>
        <dsp:cNvPr id="0" name=""/>
        <dsp:cNvSpPr/>
      </dsp:nvSpPr>
      <dsp:spPr>
        <a:xfrm>
          <a:off x="4184572" y="175740"/>
          <a:ext cx="3896847" cy="3005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34FB5B-A100-9C4E-A3CD-BC0D1AABF819}">
      <dsp:nvSpPr>
        <dsp:cNvPr id="0" name=""/>
        <dsp:cNvSpPr/>
      </dsp:nvSpPr>
      <dsp:spPr>
        <a:xfrm>
          <a:off x="4534548" y="508217"/>
          <a:ext cx="3896847" cy="3005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Right time and place- </a:t>
          </a:r>
          <a:r>
            <a:rPr lang="en-US" sz="2400" kern="1200" dirty="0"/>
            <a:t>While at Depoali Middle School, you are expected to follow the S.T.R.I.K.E. Matrix at all times. Reserve other language and actions for a place/time outside of Depoali where it may be more appropriate. </a:t>
          </a:r>
        </a:p>
      </dsp:txBody>
      <dsp:txXfrm>
        <a:off x="4622575" y="596244"/>
        <a:ext cx="3720793" cy="28293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DBC9E-44E2-4082-BEAF-B5E8E9E2B86C}">
      <dsp:nvSpPr>
        <dsp:cNvPr id="0" name=""/>
        <dsp:cNvSpPr/>
      </dsp:nvSpPr>
      <dsp:spPr>
        <a:xfrm>
          <a:off x="0" y="5848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62E9133-BDE3-4E71-925A-CA077ABB605D}">
      <dsp:nvSpPr>
        <dsp:cNvPr id="0" name=""/>
        <dsp:cNvSpPr/>
      </dsp:nvSpPr>
      <dsp:spPr>
        <a:xfrm>
          <a:off x="376445" y="285849"/>
          <a:ext cx="685116" cy="6844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37C254-CF96-44EC-A449-9FC4C4C16D07}">
      <dsp:nvSpPr>
        <dsp:cNvPr id="0" name=""/>
        <dsp:cNvSpPr/>
      </dsp:nvSpPr>
      <dsp:spPr>
        <a:xfrm>
          <a:off x="1447780" y="0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</a:rPr>
            <a:t>Teachers and administrators reserve the right to confiscate a student</a:t>
          </a:r>
          <a:r>
            <a:rPr lang="ja-JP" sz="1800" b="1" i="0" kern="1200">
              <a:latin typeface="Franklin Gothic Demi Cond" panose="020B0603020102020204" pitchFamily="34" charset="0"/>
            </a:rPr>
            <a:t>’</a:t>
          </a:r>
          <a:r>
            <a:rPr lang="en-US" sz="1800" b="1" i="0" kern="1200" dirty="0">
              <a:latin typeface="Franklin Gothic Demi Cond" panose="020B0603020102020204" pitchFamily="34" charset="0"/>
            </a:rPr>
            <a:t>s electronic device if it is interfering with curriculum/instruction. </a:t>
          </a:r>
        </a:p>
      </dsp:txBody>
      <dsp:txXfrm>
        <a:off x="1447780" y="0"/>
        <a:ext cx="4212025" cy="1361116"/>
      </dsp:txXfrm>
    </dsp:sp>
    <dsp:sp modelId="{2FEFFCD6-25FC-4E7B-A628-C1A0809E0F8C}">
      <dsp:nvSpPr>
        <dsp:cNvPr id="0" name=""/>
        <dsp:cNvSpPr/>
      </dsp:nvSpPr>
      <dsp:spPr>
        <a:xfrm>
          <a:off x="0" y="1707243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71B998-088C-49A1-862E-692F4476D0E7}">
      <dsp:nvSpPr>
        <dsp:cNvPr id="0" name=""/>
        <dsp:cNvSpPr/>
      </dsp:nvSpPr>
      <dsp:spPr>
        <a:xfrm>
          <a:off x="376445" y="1987244"/>
          <a:ext cx="685116" cy="6844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98D83-C982-4F04-8831-66B618AC6BB9}">
      <dsp:nvSpPr>
        <dsp:cNvPr id="0" name=""/>
        <dsp:cNvSpPr/>
      </dsp:nvSpPr>
      <dsp:spPr>
        <a:xfrm>
          <a:off x="1426762" y="1643339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</a:rPr>
            <a:t>Electronic devices shall not be brought into classrooms during assessments, semester exams, or other testing situations. </a:t>
          </a:r>
        </a:p>
      </dsp:txBody>
      <dsp:txXfrm>
        <a:off x="1426762" y="1643339"/>
        <a:ext cx="4212025" cy="1361116"/>
      </dsp:txXfrm>
    </dsp:sp>
    <dsp:sp modelId="{C171B503-6C51-4D58-96FC-B4328494BC0D}">
      <dsp:nvSpPr>
        <dsp:cNvPr id="0" name=""/>
        <dsp:cNvSpPr/>
      </dsp:nvSpPr>
      <dsp:spPr>
        <a:xfrm>
          <a:off x="0" y="3408639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CDFF10C-9CE4-4785-80B9-86C35E1A03D6}">
      <dsp:nvSpPr>
        <dsp:cNvPr id="0" name=""/>
        <dsp:cNvSpPr/>
      </dsp:nvSpPr>
      <dsp:spPr>
        <a:xfrm>
          <a:off x="376445" y="3688640"/>
          <a:ext cx="685116" cy="6844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FDAB32-49F7-42F0-A569-7D04B17BA2D9}">
      <dsp:nvSpPr>
        <dsp:cNvPr id="0" name=""/>
        <dsp:cNvSpPr/>
      </dsp:nvSpPr>
      <dsp:spPr>
        <a:xfrm>
          <a:off x="1407176" y="3304908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solidFill>
                <a:srgbClr val="FF0000"/>
              </a:solidFill>
              <a:latin typeface="Franklin Gothic Demi Cond" panose="020B0603020102020204" pitchFamily="34" charset="0"/>
            </a:rPr>
            <a:t>Cell phones are to be "off and away" in lockers throughout the school day. Students may access cell phones during lunch if they adhere to WCSD policy.</a:t>
          </a:r>
          <a:endParaRPr lang="en-US" sz="1800" b="1" i="0" kern="1200" dirty="0">
            <a:solidFill>
              <a:srgbClr val="FF0000"/>
            </a:solidFill>
            <a:latin typeface="Franklin Gothic Demi Cond" panose="020B0603020102020204" pitchFamily="34" charset="0"/>
          </a:endParaRPr>
        </a:p>
      </dsp:txBody>
      <dsp:txXfrm>
        <a:off x="1407176" y="3304908"/>
        <a:ext cx="4212025" cy="1361116"/>
      </dsp:txXfrm>
    </dsp:sp>
    <dsp:sp modelId="{F8354DB6-5B58-4C90-AC74-61831ED5FDEF}">
      <dsp:nvSpPr>
        <dsp:cNvPr id="0" name=""/>
        <dsp:cNvSpPr/>
      </dsp:nvSpPr>
      <dsp:spPr>
        <a:xfrm>
          <a:off x="0" y="5110035"/>
          <a:ext cx="5714999" cy="12444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50678D-7A58-4DB9-8C78-E81D24D46650}">
      <dsp:nvSpPr>
        <dsp:cNvPr id="0" name=""/>
        <dsp:cNvSpPr/>
      </dsp:nvSpPr>
      <dsp:spPr>
        <a:xfrm>
          <a:off x="376445" y="5390036"/>
          <a:ext cx="685116" cy="6844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1ADBA4-E584-4770-823D-CAA426145914}">
      <dsp:nvSpPr>
        <dsp:cNvPr id="0" name=""/>
        <dsp:cNvSpPr/>
      </dsp:nvSpPr>
      <dsp:spPr>
        <a:xfrm>
          <a:off x="1426762" y="5029198"/>
          <a:ext cx="4212025" cy="1361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52" tIns="144052" rIns="144052" bIns="14405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>
              <a:latin typeface="Franklin Gothic Demi Cond" panose="020B0603020102020204" pitchFamily="34" charset="0"/>
            </a:rPr>
            <a:t>Students must have explicit and direct instruction from their teacher to use electronic devices including ear buds. </a:t>
          </a:r>
        </a:p>
      </dsp:txBody>
      <dsp:txXfrm>
        <a:off x="1426762" y="5029198"/>
        <a:ext cx="4212025" cy="13611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E0C57-A0AE-4143-B9EB-0E6143EAEC1E}">
      <dsp:nvSpPr>
        <dsp:cNvPr id="0" name=""/>
        <dsp:cNvSpPr/>
      </dsp:nvSpPr>
      <dsp:spPr>
        <a:xfrm>
          <a:off x="0" y="377968"/>
          <a:ext cx="5052987" cy="12754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Disciplinary action will be taken for misuse of cell phones:</a:t>
          </a:r>
        </a:p>
      </dsp:txBody>
      <dsp:txXfrm>
        <a:off x="62263" y="440231"/>
        <a:ext cx="4928461" cy="1150944"/>
      </dsp:txXfrm>
    </dsp:sp>
    <dsp:sp modelId="{38A6E9C3-C9CB-9346-8015-67E4EB1D4EC4}">
      <dsp:nvSpPr>
        <dsp:cNvPr id="0" name=""/>
        <dsp:cNvSpPr/>
      </dsp:nvSpPr>
      <dsp:spPr>
        <a:xfrm>
          <a:off x="0" y="1664365"/>
          <a:ext cx="5052987" cy="1275470"/>
        </a:xfrm>
        <a:prstGeom prst="roundRect">
          <a:avLst/>
        </a:prstGeom>
        <a:solidFill>
          <a:schemeClr val="accent2">
            <a:hueOff val="-279374"/>
            <a:satOff val="-3219"/>
            <a:lumOff val="7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1</a:t>
          </a:r>
          <a:r>
            <a:rPr lang="en-US" sz="2400" b="1" i="0" kern="1200" baseline="30000" dirty="0">
              <a:latin typeface="Franklin Gothic Demi Cond" panose="020B0603020102020204" pitchFamily="34" charset="0"/>
            </a:rPr>
            <a:t>st</a:t>
          </a:r>
          <a:r>
            <a:rPr lang="en-US" sz="2400" b="1" i="0" kern="1200" dirty="0">
              <a:latin typeface="Franklin Gothic Demi Cond" panose="020B0603020102020204" pitchFamily="34" charset="0"/>
            </a:rPr>
            <a:t> Offense: Student is asked to put phone in their locker and parents are notified.</a:t>
          </a:r>
        </a:p>
      </dsp:txBody>
      <dsp:txXfrm>
        <a:off x="62263" y="1726628"/>
        <a:ext cx="4928461" cy="1150944"/>
      </dsp:txXfrm>
    </dsp:sp>
    <dsp:sp modelId="{1548C776-09BD-CB48-9E00-49E1BA319126}">
      <dsp:nvSpPr>
        <dsp:cNvPr id="0" name=""/>
        <dsp:cNvSpPr/>
      </dsp:nvSpPr>
      <dsp:spPr>
        <a:xfrm>
          <a:off x="0" y="2950762"/>
          <a:ext cx="5052987" cy="1275470"/>
        </a:xfrm>
        <a:prstGeom prst="roundRect">
          <a:avLst/>
        </a:prstGeom>
        <a:solidFill>
          <a:schemeClr val="accent2">
            <a:hueOff val="-558749"/>
            <a:satOff val="-6439"/>
            <a:lumOff val="14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2</a:t>
          </a:r>
          <a:r>
            <a:rPr lang="en-US" sz="2400" b="1" i="0" kern="1200" baseline="30000" dirty="0">
              <a:latin typeface="Franklin Gothic Demi Cond" panose="020B0603020102020204" pitchFamily="34" charset="0"/>
            </a:rPr>
            <a:t>nd</a:t>
          </a:r>
          <a:r>
            <a:rPr lang="en-US" sz="2400" b="1" i="0" kern="1200" dirty="0">
              <a:latin typeface="Franklin Gothic Demi Cond" panose="020B0603020102020204" pitchFamily="34" charset="0"/>
            </a:rPr>
            <a:t> Offense: Phone is confiscated by admin until parent pick up of device can be arranged.</a:t>
          </a:r>
        </a:p>
      </dsp:txBody>
      <dsp:txXfrm>
        <a:off x="62263" y="3013025"/>
        <a:ext cx="4928461" cy="1150944"/>
      </dsp:txXfrm>
    </dsp:sp>
    <dsp:sp modelId="{8ACE0BEC-9C91-BF44-B4D2-4E061832A296}">
      <dsp:nvSpPr>
        <dsp:cNvPr id="0" name=""/>
        <dsp:cNvSpPr/>
      </dsp:nvSpPr>
      <dsp:spPr>
        <a:xfrm>
          <a:off x="0" y="4237159"/>
          <a:ext cx="5052987" cy="1557071"/>
        </a:xfrm>
        <a:prstGeom prst="round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latin typeface="Franklin Gothic Demi Cond" panose="020B0603020102020204" pitchFamily="34" charset="0"/>
            </a:rPr>
            <a:t>3</a:t>
          </a:r>
          <a:r>
            <a:rPr lang="en-US" sz="2400" b="1" i="0" kern="1200" baseline="30000" dirty="0">
              <a:latin typeface="Franklin Gothic Demi Cond" panose="020B0603020102020204" pitchFamily="34" charset="0"/>
            </a:rPr>
            <a:t>rd</a:t>
          </a:r>
          <a:r>
            <a:rPr lang="en-US" sz="2400" b="1" i="0" kern="1200" dirty="0">
              <a:latin typeface="Franklin Gothic Demi Cond" panose="020B0603020102020204" pitchFamily="34" charset="0"/>
            </a:rPr>
            <a:t> Offense: Student is placed on a phone contract and required to check their phone in the office at the beginning of each day for a determined amount of time.</a:t>
          </a:r>
        </a:p>
      </dsp:txBody>
      <dsp:txXfrm>
        <a:off x="76010" y="4313169"/>
        <a:ext cx="4900967" cy="14050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C5A659-A344-49F2-BDC9-19AA1AC18F58}">
      <dsp:nvSpPr>
        <dsp:cNvPr id="0" name=""/>
        <dsp:cNvSpPr/>
      </dsp:nvSpPr>
      <dsp:spPr>
        <a:xfrm>
          <a:off x="296353" y="933354"/>
          <a:ext cx="921076" cy="92107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F73B8-24FC-4A45-9EFA-799FBE850EB4}">
      <dsp:nvSpPr>
        <dsp:cNvPr id="0" name=""/>
        <dsp:cNvSpPr/>
      </dsp:nvSpPr>
      <dsp:spPr>
        <a:xfrm>
          <a:off x="492648" y="1129649"/>
          <a:ext cx="528486" cy="5284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55E43-1669-4045-81D1-F003BBFECAB7}">
      <dsp:nvSpPr>
        <dsp:cNvPr id="0" name=""/>
        <dsp:cNvSpPr/>
      </dsp:nvSpPr>
      <dsp:spPr>
        <a:xfrm>
          <a:off x="1910" y="2141322"/>
          <a:ext cx="1509960" cy="169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Always clean up after yourself! </a:t>
          </a:r>
        </a:p>
      </dsp:txBody>
      <dsp:txXfrm>
        <a:off x="1910" y="2141322"/>
        <a:ext cx="1509960" cy="1698706"/>
      </dsp:txXfrm>
    </dsp:sp>
    <dsp:sp modelId="{0BFAF018-6134-4F7F-A3C1-901F3EA0C2A3}">
      <dsp:nvSpPr>
        <dsp:cNvPr id="0" name=""/>
        <dsp:cNvSpPr/>
      </dsp:nvSpPr>
      <dsp:spPr>
        <a:xfrm>
          <a:off x="2070557" y="933354"/>
          <a:ext cx="921076" cy="9210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3D4626-7E11-4013-AA61-D5D739391505}">
      <dsp:nvSpPr>
        <dsp:cNvPr id="0" name=""/>
        <dsp:cNvSpPr/>
      </dsp:nvSpPr>
      <dsp:spPr>
        <a:xfrm>
          <a:off x="2266852" y="1129649"/>
          <a:ext cx="528486" cy="5284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D3A70-393D-4A55-B3CE-AF60B53D7AD2}">
      <dsp:nvSpPr>
        <dsp:cNvPr id="0" name=""/>
        <dsp:cNvSpPr/>
      </dsp:nvSpPr>
      <dsp:spPr>
        <a:xfrm>
          <a:off x="1776114" y="2141322"/>
          <a:ext cx="1509960" cy="169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Check your surroundings in the hallway and classroom and help out where you can. </a:t>
          </a:r>
        </a:p>
      </dsp:txBody>
      <dsp:txXfrm>
        <a:off x="1776114" y="2141322"/>
        <a:ext cx="1509960" cy="1698706"/>
      </dsp:txXfrm>
    </dsp:sp>
    <dsp:sp modelId="{3FD03DDE-F654-4847-91D4-80668882EC43}">
      <dsp:nvSpPr>
        <dsp:cNvPr id="0" name=""/>
        <dsp:cNvSpPr/>
      </dsp:nvSpPr>
      <dsp:spPr>
        <a:xfrm>
          <a:off x="3844761" y="933354"/>
          <a:ext cx="921076" cy="92107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09D89E-199C-4389-ACBF-4ABA16EF78E6}">
      <dsp:nvSpPr>
        <dsp:cNvPr id="0" name=""/>
        <dsp:cNvSpPr/>
      </dsp:nvSpPr>
      <dsp:spPr>
        <a:xfrm>
          <a:off x="4041056" y="1129649"/>
          <a:ext cx="528486" cy="5284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33402-C557-4588-BDFB-431CC70A9EFC}">
      <dsp:nvSpPr>
        <dsp:cNvPr id="0" name=""/>
        <dsp:cNvSpPr/>
      </dsp:nvSpPr>
      <dsp:spPr>
        <a:xfrm>
          <a:off x="3550319" y="2141322"/>
          <a:ext cx="1509960" cy="169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Clean out your locker periodically.</a:t>
          </a:r>
        </a:p>
      </dsp:txBody>
      <dsp:txXfrm>
        <a:off x="3550319" y="2141322"/>
        <a:ext cx="1509960" cy="1698706"/>
      </dsp:txXfrm>
    </dsp:sp>
    <dsp:sp modelId="{4BD0E6AD-4B45-4564-97E9-2B3E7EA2421C}">
      <dsp:nvSpPr>
        <dsp:cNvPr id="0" name=""/>
        <dsp:cNvSpPr/>
      </dsp:nvSpPr>
      <dsp:spPr>
        <a:xfrm>
          <a:off x="5618965" y="933354"/>
          <a:ext cx="921076" cy="92107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0C14E2-4E83-4462-940F-D4E5B7803DC8}">
      <dsp:nvSpPr>
        <dsp:cNvPr id="0" name=""/>
        <dsp:cNvSpPr/>
      </dsp:nvSpPr>
      <dsp:spPr>
        <a:xfrm>
          <a:off x="5815260" y="1129649"/>
          <a:ext cx="528486" cy="5284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9589C2-0412-4AA7-82BD-B68E9D73957C}">
      <dsp:nvSpPr>
        <dsp:cNvPr id="0" name=""/>
        <dsp:cNvSpPr/>
      </dsp:nvSpPr>
      <dsp:spPr>
        <a:xfrm>
          <a:off x="5324523" y="2141322"/>
          <a:ext cx="1509960" cy="169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Dispose of gum and gum wrappers in the trash only. This is a huge privilege, and as students, your actions determine which privileges we get.</a:t>
          </a:r>
        </a:p>
      </dsp:txBody>
      <dsp:txXfrm>
        <a:off x="5324523" y="2141322"/>
        <a:ext cx="1509960" cy="1698706"/>
      </dsp:txXfrm>
    </dsp:sp>
    <dsp:sp modelId="{6602AC70-3E9C-475F-B11E-ECA80A37BDD4}">
      <dsp:nvSpPr>
        <dsp:cNvPr id="0" name=""/>
        <dsp:cNvSpPr/>
      </dsp:nvSpPr>
      <dsp:spPr>
        <a:xfrm>
          <a:off x="7393169" y="933354"/>
          <a:ext cx="921076" cy="92107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ACC0C8-EDA7-4B7A-8D12-9DF32E66125C}">
      <dsp:nvSpPr>
        <dsp:cNvPr id="0" name=""/>
        <dsp:cNvSpPr/>
      </dsp:nvSpPr>
      <dsp:spPr>
        <a:xfrm>
          <a:off x="7589464" y="1129649"/>
          <a:ext cx="528486" cy="5284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455D9-08FE-421E-87E8-FADE24AF681C}">
      <dsp:nvSpPr>
        <dsp:cNvPr id="0" name=""/>
        <dsp:cNvSpPr/>
      </dsp:nvSpPr>
      <dsp:spPr>
        <a:xfrm>
          <a:off x="7098727" y="2141322"/>
          <a:ext cx="1509960" cy="1698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1" kern="1200" dirty="0"/>
            <a:t>Keep all food and beverages in the cafeteria.</a:t>
          </a:r>
        </a:p>
      </dsp:txBody>
      <dsp:txXfrm>
        <a:off x="7098727" y="2141322"/>
        <a:ext cx="1509960" cy="1698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E88B2D-9609-1ED4-3C31-A2283CDF86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49F50-6015-68A1-D911-17BBF96743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DE4BB5-FDCF-D242-8481-40F060FA4F47}" type="datetimeFigureOut">
              <a:rPr lang="en-US" altLang="en-US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AD8EB5-7C82-66E2-86B6-43D843BF4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AA0CBB6-D554-7E73-2B96-9FFCE8D9C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5DB9A-EC02-FD8C-1459-3D73F1E8F0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nstantia" panose="02030602050306030303" pitchFamily="18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AFDAD-F3E9-96F2-9FEB-6868699F6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6D5204-E033-A24C-AF9C-1DC6E13B68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6D5204-E033-A24C-AF9C-1DC6E13B68D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7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>
            <a:extLst>
              <a:ext uri="{FF2B5EF4-FFF2-40B4-BE49-F238E27FC236}">
                <a16:creationId xmlns:a16="http://schemas.microsoft.com/office/drawing/2014/main" id="{9628A2FC-587F-3FF2-285E-0A4A6C02C6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0" name="Notes Placeholder 2">
            <a:extLst>
              <a:ext uri="{FF2B5EF4-FFF2-40B4-BE49-F238E27FC236}">
                <a16:creationId xmlns:a16="http://schemas.microsoft.com/office/drawing/2014/main" id="{CF2B287E-62A1-C2B7-84E6-8AE8C2DA4F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1" name="Slide Number Placeholder 3">
            <a:extLst>
              <a:ext uri="{FF2B5EF4-FFF2-40B4-BE49-F238E27FC236}">
                <a16:creationId xmlns:a16="http://schemas.microsoft.com/office/drawing/2014/main" id="{6DCCBFD0-F66D-4128-F961-2A34C0476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940C4698-D4C2-0945-94DB-7F791DE723BF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>
            <a:extLst>
              <a:ext uri="{FF2B5EF4-FFF2-40B4-BE49-F238E27FC236}">
                <a16:creationId xmlns:a16="http://schemas.microsoft.com/office/drawing/2014/main" id="{D3508CE0-DC0A-B288-0B16-BFB85E0522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>
            <a:extLst>
              <a:ext uri="{FF2B5EF4-FFF2-40B4-BE49-F238E27FC236}">
                <a16:creationId xmlns:a16="http://schemas.microsoft.com/office/drawing/2014/main" id="{1C4EF915-47FC-708B-987D-6589529752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0115" name="Slide Number Placeholder 3">
            <a:extLst>
              <a:ext uri="{FF2B5EF4-FFF2-40B4-BE49-F238E27FC236}">
                <a16:creationId xmlns:a16="http://schemas.microsoft.com/office/drawing/2014/main" id="{20B39AED-D771-9C08-FFCF-2F97E047D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fld id="{0504C7D2-9241-1C43-AA52-2FE1E91B6135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3270F-FF9A-26EB-1D21-59CD29E4F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B1FA60-1E73-3EC8-0938-40C6EBD95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E691D-AC6B-A3A2-204F-DD9AF0933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EEA4F-869F-2C48-A6F9-C4BAD5C311B3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D1378-B5C1-2C7B-32EF-1B00A619B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00FFE-DA46-3A99-E160-884302FA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68D129-30B8-704E-8B07-F55D4F4852B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0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7F8C8-03C7-F12A-BB5F-72D2F5DE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DD139A-3C9A-C027-F369-FE9F810EA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819BE-0355-1905-C7B1-201CD02DE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06908-0679-BF0A-B31A-391581BC0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8926E-10A8-5206-21A3-700C3AD8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80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5A3FC2-FE1D-3A1E-E681-4E4B36CBA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5D5B09-30F5-D570-1079-B20DD8C44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22DE0-7D7C-82CF-FDCA-32756059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D894E-3AA9-0294-4458-E633796C4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71E1A-55D9-DF5C-0FEF-687C9D8A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16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8C5BE-88D0-99E5-1C5F-C7B966C89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A236-173D-4801-914E-31E5CE2ED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4C92D-B7B3-0C2A-556F-F7847CF20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AF0D9-E3E6-8DF7-EF6C-858E8876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48F8D-12B9-E74E-FE6E-0F5475A97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66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09171-C043-64B6-BE59-1CDC0CF7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7D3B6-7D91-A74D-5D67-3BBC756EC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77C42-3943-9B21-93A1-1CDC630E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07B4D-5DFF-3547-88B0-0CAB8A7B769B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51070-4D2C-9F2D-367F-066D02E5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9302-D28E-FD22-9A94-A1B670745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ADE58-4236-9048-86B3-115E83C667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60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DF1-24AD-2CB5-913B-8CF4CEB91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8789-449B-2A76-4852-126FFB230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C8C5B2-7397-2837-98C3-B62C5AE37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13A10-C31A-9266-A073-0B836FA3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BE180-9CD1-7AFD-F5DE-7A8543E51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931B4-13A3-E7AC-352A-4295C6FFE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11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27A27-6E13-AE9D-E0A5-E75B7B56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16F1F-FE16-9BE0-217F-A8E7491D7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D21775-B86D-6A8F-D8ED-6FCA7DC40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C9E1E-9203-A540-A419-B06EAC8E9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86B8F-973A-CBD7-C07D-0F742751A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C050B5-E2A1-72AC-5FFE-4A2E55033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DE4A9-8E9F-17B5-8F10-DFB828C1D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070FC6-7DE9-EBD2-A035-16A3C53A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61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A9C1-6E24-D13C-48FC-23BA05548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79E62-18E5-DE71-4ABC-EBD148F3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112492-51B8-1D4A-A7F5-FDBA16C63E6D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6986C-89B8-CD61-25D7-A63FA60AA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1510B-5F9A-A133-EF5D-AA99275D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64E34-8424-9644-82D6-AFBBDF8E70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607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1526F-3BCC-2318-9E3F-B986CEB3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4D7CDD-98FE-E445-8A7B-CAFC8FC7F3E3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68796-A70F-31A8-DE0F-D0F14B4D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B793E-8D80-DEC8-A5E3-A291A76F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10930-4309-F84A-98D4-1517212820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B72BC-3F2E-472A-A1AA-0C5BA741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12AEE-5051-7692-9473-D6BDDABBF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3882A-AC0C-F953-5EE3-F61B7B453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4BA3E-5055-DB94-9C72-2DBE6545A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D5D0E-DCBF-CEA9-C90B-6E6A911A2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0B78F-696F-013A-8DB0-2F34D98B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27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9C616-A2A2-3EC5-06E7-AE7B8792A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EC595B-7420-43E7-916B-008AE8B85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3BEC4-4DAE-E887-DCC5-8F3D18F14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A5F34A-BA13-F661-5212-D4BBFC3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3E1AC9-1812-E540-8FE7-137C8C21F06A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CDDCE-94CD-B602-1D23-BCD929BE3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F416D-E1D8-9470-E865-E27361499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4E9A-D7D9-104C-9E3E-5BDE97D716E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7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4F246-0D02-FBBC-31A6-5BE5D989E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25254-B99B-3081-B088-0D25E2B7A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8ABE-25EB-92E3-B803-A9AA48FD8A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E3A02F2-0019-DC48-968E-686D4C6232DE}" type="datetimeFigureOut">
              <a:rPr lang="en-US" altLang="en-US" smtClean="0"/>
              <a:pPr>
                <a:defRPr/>
              </a:pPr>
              <a:t>1/9/24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5546C-4173-420A-D0AC-903BF8367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7ADCB-FE6F-3F26-5B53-28CB69F46D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067125-F728-5145-93EB-13981229C4D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000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5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www.leg.state.nv.us%2FNRS%2FNRS-289.html%23NRS289Sec830&amp;data=05%7C01%7CStePhillips%40WashoeSchools.net%7C107c7d64a0f24448572c08db9392830e%7C3cacf5495e3641cca3de89459e121def%7C1%7C0%7C638266029696149838%7CUnknown%7CTWFpbGZsb3d8eyJWIjoiMC4wLjAwMDAiLCJQIjoiV2luMzIiLCJBTiI6Ik1haWwiLCJXVCI6Mn0%3D%7C3000%7C%7C%7C&amp;sdata=XQcd7y3EfHjklFcotrBegOQMkxBFKR97V%2F08guoEDBQ%3D&amp;reserved=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7rHyr5HMaw?feature=oembed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27" y="2458"/>
            <a:ext cx="9141713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A blue snake with its mouth open&#10;&#10;Description automatically generated">
            <a:extLst>
              <a:ext uri="{FF2B5EF4-FFF2-40B4-BE49-F238E27FC236}">
                <a16:creationId xmlns:a16="http://schemas.microsoft.com/office/drawing/2014/main" id="{63E8AD8E-11D9-B2D3-D704-325952106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3721" b="-2"/>
          <a:stretch/>
        </p:blipFill>
        <p:spPr bwMode="auto">
          <a:xfrm>
            <a:off x="-127" y="10"/>
            <a:ext cx="633773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4FEA0-C128-10F0-2D9A-2D673D0B7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1098294"/>
            <a:ext cx="3465438" cy="4845306"/>
          </a:xfrm>
        </p:spPr>
        <p:txBody>
          <a:bodyPr>
            <a:normAutofit fontScale="90000"/>
          </a:bodyPr>
          <a:lstStyle/>
          <a:p>
            <a:pPr algn="l"/>
            <a:r>
              <a:rPr lang="en-US" sz="5300">
                <a:solidFill>
                  <a:srgbClr val="FFFFFF"/>
                </a:solidFill>
                <a:latin typeface="Modern Love Caps" pitchFamily="82" charset="0"/>
              </a:rPr>
              <a:t>Depoali Expectation and Procedure Review</a:t>
            </a:r>
            <a:br>
              <a:rPr lang="en-US" sz="3800">
                <a:solidFill>
                  <a:srgbClr val="FFFFFF"/>
                </a:solidFill>
                <a:latin typeface="Modern Love Caps" pitchFamily="82" charset="0"/>
              </a:rPr>
            </a:br>
            <a:br>
              <a:rPr lang="en-US" sz="3800">
                <a:solidFill>
                  <a:srgbClr val="FFFFFF"/>
                </a:solidFill>
                <a:latin typeface="Modern Love Caps" pitchFamily="82" charset="0"/>
              </a:rPr>
            </a:br>
            <a:br>
              <a:rPr lang="en-US" sz="3800">
                <a:solidFill>
                  <a:srgbClr val="FFFFFF"/>
                </a:solidFill>
                <a:latin typeface="Modern Love Caps" pitchFamily="82" charset="0"/>
              </a:rPr>
            </a:br>
            <a:endParaRPr lang="en-US" sz="3800" dirty="0">
              <a:solidFill>
                <a:srgbClr val="FFFFFF"/>
              </a:solidFill>
              <a:latin typeface="Modern Love Caps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079030-A56D-59CA-A7E5-79EA297757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5277684"/>
            <a:ext cx="3465438" cy="775494"/>
          </a:xfrm>
        </p:spPr>
        <p:txBody>
          <a:bodyPr>
            <a:normAutofit/>
          </a:bodyPr>
          <a:lstStyle/>
          <a:p>
            <a:pPr algn="l"/>
            <a:r>
              <a:rPr lang="en-US" sz="3200" b="1">
                <a:solidFill>
                  <a:srgbClr val="FFFFFF"/>
                </a:solidFill>
                <a:latin typeface="Franklin Gothic Demi Cond" panose="020B0603020102020204" pitchFamily="34" charset="0"/>
                <a:cs typeface="Calibri" panose="020F0502020204030204" pitchFamily="34" charset="0"/>
              </a:rPr>
              <a:t>Winter 2024</a:t>
            </a:r>
            <a:endParaRPr lang="en-US" sz="3200" b="1" dirty="0">
              <a:solidFill>
                <a:srgbClr val="FFFFFF"/>
              </a:solidFill>
              <a:latin typeface="Franklin Gothic Demi Cond" panose="020B0603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Snowed pine trees">
            <a:extLst>
              <a:ext uri="{FF2B5EF4-FFF2-40B4-BE49-F238E27FC236}">
                <a16:creationId xmlns:a16="http://schemas.microsoft.com/office/drawing/2014/main" id="{F5EB62FB-4FE7-73A9-654D-8A93146025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48" r="22724" b="-2"/>
          <a:stretch/>
        </p:blipFill>
        <p:spPr>
          <a:xfrm>
            <a:off x="4669497" y="-2458"/>
            <a:ext cx="4472089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630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BEA79-160C-73B0-52DA-A93A5963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3485178" cy="1624520"/>
          </a:xfrm>
        </p:spPr>
        <p:txBody>
          <a:bodyPr anchor="ctr">
            <a:normAutofit/>
          </a:bodyPr>
          <a:lstStyle/>
          <a:p>
            <a:r>
              <a:rPr lang="en-US" sz="3500" dirty="0">
                <a:latin typeface="Modern Love Caps" panose="04070805081001020A01" pitchFamily="82" charset="0"/>
              </a:rPr>
              <a:t>Hallway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2BD4F-736F-91B3-622D-10F4472A8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1" y="2743200"/>
            <a:ext cx="3485179" cy="3613149"/>
          </a:xfrm>
        </p:spPr>
        <p:txBody>
          <a:bodyPr anchor="ctr">
            <a:normAutofit fontScale="92500" lnSpcReduction="10000"/>
          </a:bodyPr>
          <a:lstStyle/>
          <a:p>
            <a:endParaRPr lang="en-US" sz="3200" dirty="0"/>
          </a:p>
          <a:p>
            <a:r>
              <a:rPr lang="en-US" sz="3200" dirty="0"/>
              <a:t>Walk on the right. </a:t>
            </a:r>
          </a:p>
          <a:p>
            <a:r>
              <a:rPr lang="en-US" sz="3200" dirty="0"/>
              <a:t>Show respect for others by conducting yourself with integrity.</a:t>
            </a:r>
          </a:p>
          <a:p>
            <a:r>
              <a:rPr lang="en-US" sz="3200" dirty="0"/>
              <a:t>Level of volume is a 0 or 1.</a:t>
            </a:r>
          </a:p>
          <a:p>
            <a:endParaRPr lang="en-US" sz="1700" dirty="0"/>
          </a:p>
          <a:p>
            <a:endParaRPr lang="en-US" sz="1700" dirty="0"/>
          </a:p>
        </p:txBody>
      </p:sp>
      <p:pic>
        <p:nvPicPr>
          <p:cNvPr id="5" name="Picture 4" descr="School corridor with lockers">
            <a:extLst>
              <a:ext uri="{FF2B5EF4-FFF2-40B4-BE49-F238E27FC236}">
                <a16:creationId xmlns:a16="http://schemas.microsoft.com/office/drawing/2014/main" id="{1A21749C-093D-01F7-CF82-D7D277C44D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99" r="27353" b="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81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>
            <a:extLst>
              <a:ext uri="{FF2B5EF4-FFF2-40B4-BE49-F238E27FC236}">
                <a16:creationId xmlns:a16="http://schemas.microsoft.com/office/drawing/2014/main" id="{7F4DF772-E6FB-1EF7-F7D0-A4913326B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990600"/>
            <a:ext cx="3048000" cy="4637314"/>
          </a:xfrm>
        </p:spPr>
        <p:txBody>
          <a:bodyPr anchor="ctr">
            <a:normAutofit/>
          </a:bodyPr>
          <a:lstStyle/>
          <a:p>
            <a:pPr algn="ctr"/>
            <a:b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Modern Love Caps" pitchFamily="82" charset="0"/>
                <a:cs typeface="Calibri" panose="020F0502020204030204" pitchFamily="34" charset="0"/>
              </a:rPr>
            </a:br>
            <a:r>
              <a:rPr lang="en-US" altLang="en-US" sz="4400" b="1" dirty="0">
                <a:solidFill>
                  <a:schemeClr val="accent1">
                    <a:lumMod val="75000"/>
                  </a:schemeClr>
                </a:solidFill>
                <a:latin typeface="Modern Love Caps" pitchFamily="82" charset="0"/>
                <a:cs typeface="Calibri" panose="020F0502020204030204" pitchFamily="34" charset="0"/>
              </a:rPr>
              <a:t>WCSD Electronic Devices Policy</a:t>
            </a:r>
            <a:b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en-US" sz="3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sz="3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5800" name="Content Placeholder 2">
            <a:extLst>
              <a:ext uri="{FF2B5EF4-FFF2-40B4-BE49-F238E27FC236}">
                <a16:creationId xmlns:a16="http://schemas.microsoft.com/office/drawing/2014/main" id="{D83CD441-CBF3-BFC9-5408-A86515FC5B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7893549"/>
              </p:ext>
            </p:extLst>
          </p:nvPr>
        </p:nvGraphicFramePr>
        <p:xfrm>
          <a:off x="3276600" y="190500"/>
          <a:ext cx="5714999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23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61F45-9E01-81FB-AFB5-7ABB8513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6972" cy="1859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700" b="1" dirty="0">
                <a:solidFill>
                  <a:srgbClr val="FF0000"/>
                </a:solidFill>
                <a:latin typeface="Franklin Gothic Demi Cond" panose="020B0603020102020204" pitchFamily="34" charset="0"/>
              </a:rPr>
              <a:t>It is important that all students remember it is illegal to take photos, videos, or audio recordings of another person on a school campus without their permission.</a:t>
            </a:r>
            <a:br>
              <a:rPr lang="en-US" sz="1900" b="1" dirty="0"/>
            </a:br>
            <a:endParaRPr lang="en-US" sz="19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70799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815,277 No Photography Images, Stock Photos &amp; Vectors | Shutterstock">
            <a:extLst>
              <a:ext uri="{FF2B5EF4-FFF2-40B4-BE49-F238E27FC236}">
                <a16:creationId xmlns:a16="http://schemas.microsoft.com/office/drawing/2014/main" id="{C0DCBCBA-E1FC-E298-0324-DE6E0FB6D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1" r="3877" b="-3"/>
          <a:stretch/>
        </p:blipFill>
        <p:spPr bwMode="auto">
          <a:xfrm>
            <a:off x="990600" y="2667000"/>
            <a:ext cx="3740819" cy="306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49CC3-336F-0473-2AF2-5261E32ED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5400" y="2209800"/>
            <a:ext cx="3357373" cy="4038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-228600" defTabSz="914400"/>
            <a:endParaRPr lang="en-US" sz="1000" dirty="0"/>
          </a:p>
          <a:p>
            <a:pPr marL="342900" lvl="1" indent="-228600" defTabSz="914400">
              <a:spcBef>
                <a:spcPts val="0"/>
              </a:spcBef>
            </a:pPr>
            <a:r>
              <a:rPr lang="en-US" sz="1000" b="1" i="0" u="none" strike="noStrike" dirty="0">
                <a:effectLst/>
              </a:rPr>
              <a:t>NRS 393.400  Surreptitious electronic surveillance; exceptions. [Effective July 1, 2018.]</a:t>
            </a:r>
            <a:endParaRPr lang="en-US" sz="1000" b="0" i="0" u="none" strike="noStrike" dirty="0">
              <a:effectLst/>
            </a:endParaRP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1.  Except as otherwise provided in subsection 2, it is unlawful for a person to engage in any kind of surreptitious electronic surveillance on any property of a public school without the knowledge of the person being observed.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2.  Subsection 1 does not apply to any electronic surveillance: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(a) Authorized by a court order issued to a public officer, based upon a showing of probable cause to believe that criminal activity is occurring on the property of the public school under surveillance;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(b) By a law enforcement agency pursuant to a criminal investigation;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(c) By a peace officer pursuant to </a:t>
            </a:r>
            <a:r>
              <a:rPr lang="en-US" sz="1000" b="0" i="0" u="sng" strike="noStrike" dirty="0">
                <a:effectLst/>
                <a:hlinkClick r:id="rId3" tooltip="Original URL:&#10;https://www.leg.state.nv.us/NRS/NRS-289.html#NRS289Sec830&#10;&#10;Click to follow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NRS 289.830</a:t>
            </a:r>
            <a:r>
              <a:rPr lang="en-US" sz="1000" b="0" i="0" u="none" strike="noStrike" dirty="0">
                <a:effectLst/>
              </a:rPr>
              <a:t>;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(d) Which is necessary as part of a system of security used to protect and ensure the safety of persons on the property of the public school; or</a:t>
            </a:r>
          </a:p>
          <a:p>
            <a:pPr marL="0" marR="0" indent="-228600" defTabSz="914400">
              <a:spcBef>
                <a:spcPts val="0"/>
              </a:spcBef>
              <a:spcAft>
                <a:spcPts val="0"/>
              </a:spcAft>
            </a:pPr>
            <a:r>
              <a:rPr lang="en-US" sz="1000" b="0" i="0" u="none" strike="noStrike" dirty="0">
                <a:effectLst/>
              </a:rPr>
              <a:t>      (e) Of a class or laboratory when authorized by the teacher of the class or laboratory.</a:t>
            </a:r>
          </a:p>
          <a:p>
            <a:pPr indent="-228600" defTabSz="914400"/>
            <a:endParaRPr lang="en-US" sz="1000" dirty="0"/>
          </a:p>
          <a:p>
            <a:pPr indent="-228600" defTabSz="914400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87849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5" name="Rectangle 36874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866" name="Title 3">
            <a:extLst>
              <a:ext uri="{FF2B5EF4-FFF2-40B4-BE49-F238E27FC236}">
                <a16:creationId xmlns:a16="http://schemas.microsoft.com/office/drawing/2014/main" id="{CBD66E22-2A4A-084D-80B8-ACB8D7F8AD8D}"/>
              </a:ext>
            </a:extLst>
          </p:cNvPr>
          <p:cNvSpPr txBox="1">
            <a:spLocks/>
          </p:cNvSpPr>
          <p:nvPr/>
        </p:nvSpPr>
        <p:spPr bwMode="auto">
          <a:xfrm>
            <a:off x="0" y="1070800"/>
            <a:ext cx="3546034" cy="5583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en-US" sz="4800" b="1" kern="1200" dirty="0">
                <a:solidFill>
                  <a:schemeClr val="tx1"/>
                </a:solidFill>
                <a:latin typeface="Modern Love Caps" pitchFamily="82" charset="0"/>
                <a:ea typeface="+mj-ea"/>
                <a:cs typeface="+mj-cs"/>
              </a:rPr>
              <a:t>Electronic Devices Consequences</a:t>
            </a:r>
          </a:p>
        </p:txBody>
      </p:sp>
      <p:cxnSp>
        <p:nvCxnSpPr>
          <p:cNvPr id="36877" name="Straight Connector 36876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871" name="TextBox 4">
            <a:extLst>
              <a:ext uri="{FF2B5EF4-FFF2-40B4-BE49-F238E27FC236}">
                <a16:creationId xmlns:a16="http://schemas.microsoft.com/office/drawing/2014/main" id="{3F16F101-0150-E947-19ED-F21E381B21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815739"/>
              </p:ext>
            </p:extLst>
          </p:nvPr>
        </p:nvGraphicFramePr>
        <p:xfrm>
          <a:off x="3786209" y="381001"/>
          <a:ext cx="5052987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160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>
            <a:extLst>
              <a:ext uri="{FF2B5EF4-FFF2-40B4-BE49-F238E27FC236}">
                <a16:creationId xmlns:a16="http://schemas.microsoft.com/office/drawing/2014/main" id="{C1AF62AA-DD5D-33CC-6A0E-F0DFE6E60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8875"/>
            <a:ext cx="7886700" cy="1009650"/>
          </a:xfrm>
        </p:spPr>
        <p:txBody>
          <a:bodyPr/>
          <a:lstStyle/>
          <a:p>
            <a:r>
              <a:rPr lang="en-US" altLang="en-US" sz="5100">
                <a:solidFill>
                  <a:schemeClr val="bg1"/>
                </a:solidFill>
              </a:rPr>
              <a:t>WCSD Dress Code Policy</a:t>
            </a:r>
          </a:p>
        </p:txBody>
      </p:sp>
      <p:pic>
        <p:nvPicPr>
          <p:cNvPr id="3" name="Content Placeholder 2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3EB4F898-C9D5-2FF4-B507-9AEB18DBD5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890"/>
            <a:ext cx="6686550" cy="658821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41701B5-643F-31F5-0D01-4D6E865C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532214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defRPr/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WCSD Dress Code Policy Violations</a:t>
            </a:r>
          </a:p>
        </p:txBody>
      </p:sp>
      <p:pic>
        <p:nvPicPr>
          <p:cNvPr id="3" name="Content Placeholder 2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91038233-2945-3B6B-4E70-F93D6F5A69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283749"/>
            <a:ext cx="8178799" cy="25558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F67F7-604E-2146-A751-4FA33B68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sz="6000" dirty="0">
                <a:latin typeface="Modern Love Caps" pitchFamily="82" charset="0"/>
              </a:rPr>
              <a:t>Attendance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09A25-EA26-C28D-3470-2A2BBF0D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1911493"/>
            <a:ext cx="5035164" cy="4707967"/>
          </a:xfrm>
        </p:spPr>
        <p:txBody>
          <a:bodyPr anchor="t">
            <a:normAutofit/>
          </a:bodyPr>
          <a:lstStyle/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When your entire Advisory is present your will earn a letter in Depoali.  Once your Advisory spells Depoali you will get a reward (as decided on per your team). 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have the amount of days you are absent plus one day to acquire and complete your late work.  If you’re absent on a Monday and Tuesday, you have until Friday to complete your missing work and turn it in for full credit.  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Our goal this year is to ensure that all students are absent less than 10% of the school year. 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At 4, 8, and 10 absences your family will receive calls from teachers and administration regarding absences, attendance letters listing additional interventions, and you will be put on a 20 day attendance monitor after the second attendance letter. </a:t>
            </a:r>
          </a:p>
          <a:p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We follow a progressive discipline policy regarding </a:t>
            </a:r>
            <a:r>
              <a:rPr lang="en-US" sz="1600" b="1" dirty="0" err="1">
                <a:latin typeface="Franklin Gothic Demi Cond" panose="020B0603020102020204" pitchFamily="34" charset="0"/>
                <a:cs typeface="Calibri" panose="020F0502020204030204" pitchFamily="34" charset="0"/>
              </a:rPr>
              <a:t>tardies</a:t>
            </a:r>
            <a:r>
              <a:rPr lang="en-US" sz="16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.  If you become consistently tardy to class you will be required to conference with teachers, administration, and will receive tardy detentions. 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9C272417-DA7C-B8EB-C9B3-1F17BB7E6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2" r="45276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84A056-E002-4496-2B04-FC4667E1C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Franklin Gothic Demi Cond" panose="020B0603020102020204" pitchFamily="34" charset="0"/>
              </a:rPr>
              <a:t>Add to your classroom and hallway examples and </a:t>
            </a:r>
            <a:br>
              <a:rPr lang="en-US" sz="4800" b="1" dirty="0">
                <a:latin typeface="Franklin Gothic Demi Cond" panose="020B0603020102020204" pitchFamily="34" charset="0"/>
              </a:rPr>
            </a:br>
            <a:r>
              <a:rPr lang="en-US" sz="4800" b="1" dirty="0">
                <a:latin typeface="Franklin Gothic Demi Cond" panose="020B0603020102020204" pitchFamily="34" charset="0"/>
              </a:rPr>
              <a:t>non-examples table.</a:t>
            </a:r>
          </a:p>
        </p:txBody>
      </p:sp>
      <p:pic>
        <p:nvPicPr>
          <p:cNvPr id="6" name="Picture 2" descr="A blue snake with its mouth open&#10;&#10;Description automatically generated">
            <a:extLst>
              <a:ext uri="{FF2B5EF4-FFF2-40B4-BE49-F238E27FC236}">
                <a16:creationId xmlns:a16="http://schemas.microsoft.com/office/drawing/2014/main" id="{85BCF4A8-8E39-DA1D-E422-B8175E9AC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r="6092" b="4"/>
          <a:stretch/>
        </p:blipFill>
        <p:spPr bwMode="auto">
          <a:xfrm>
            <a:off x="4954689" y="1317901"/>
            <a:ext cx="3706710" cy="42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606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608" name="Rectangle 6760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4293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10" name="Rectangle 6760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3125451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5" name="Title 1">
            <a:extLst>
              <a:ext uri="{FF2B5EF4-FFF2-40B4-BE49-F238E27FC236}">
                <a16:creationId xmlns:a16="http://schemas.microsoft.com/office/drawing/2014/main" id="{CB1C4E83-87F3-1E1A-4F4A-E05005D3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2610625" cy="6172200"/>
          </a:xfrm>
        </p:spPr>
        <p:txBody>
          <a:bodyPr>
            <a:normAutofit/>
          </a:bodyPr>
          <a:lstStyle/>
          <a:p>
            <a:b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400" b="1" dirty="0">
                <a:solidFill>
                  <a:srgbClr val="FFFFFF"/>
                </a:solidFill>
                <a:latin typeface="Modern Love Caps" pitchFamily="82" charset="0"/>
                <a:cs typeface="Calibri" panose="020F0502020204030204" pitchFamily="34" charset="0"/>
              </a:rPr>
              <a:t>Restroom, Water and Passes</a:t>
            </a:r>
            <a:br>
              <a:rPr lang="en-US" altLang="en-US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altLang="en-US" b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612" name="Arc 676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5B1C0-11CF-1A06-D994-514F0124D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8263" y="228600"/>
            <a:ext cx="5087085" cy="6310312"/>
          </a:xfrm>
        </p:spPr>
        <p:txBody>
          <a:bodyPr anchor="ctr">
            <a:normAutofit lnSpcReduction="10000"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the restroom during passing (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to go to the restroom, not to play in the restroom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If you need to use the restroom during class you will need to fill out a pass in the back your planner and get permission from your teacher. Sign-out before leaving the classroom and leave your planner in the classroom when you go to the restroom.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will take the designate lanyard for the class when going to the restroom, to get water or to go to your locker.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Wingdings 2" panose="05020102010507070707" pitchFamily="18" charset="2"/>
              <a:buChar char=""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You can bring your own water bottle to carry with you.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You are not allowed to carry in other drinks besides your water bottle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For example, Prime Hydration, Red Bull, Starbucks, etc. </a:t>
            </a:r>
            <a:endParaRPr lang="en-US" sz="2400" dirty="0">
              <a:latin typeface="+mj-lt"/>
            </a:endParaRPr>
          </a:p>
          <a:p>
            <a:pPr>
              <a:buFont typeface="Wingdings 2" panose="05020102010507070707" pitchFamily="18" charset="2"/>
              <a:buChar char=""/>
              <a:defRPr/>
            </a:pPr>
            <a:endParaRPr lang="en-US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100" name="Rectangle 8909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89" name="Title 1">
            <a:extLst>
              <a:ext uri="{FF2B5EF4-FFF2-40B4-BE49-F238E27FC236}">
                <a16:creationId xmlns:a16="http://schemas.microsoft.com/office/drawing/2014/main" id="{853FA23F-8210-EC2F-99C6-2D6AD979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altLang="en-US" sz="4700" b="1" dirty="0">
                <a:latin typeface="Modern Love Caps" pitchFamily="82" charset="0"/>
                <a:cs typeface="Calibri" panose="020F0502020204030204" pitchFamily="34" charset="0"/>
              </a:rPr>
              <a:t>Breakfast/Lunch </a:t>
            </a:r>
            <a:br>
              <a:rPr lang="en-US" altLang="en-US" sz="4700" b="1" dirty="0">
                <a:latin typeface="Modern Love Caps" pitchFamily="82" charset="0"/>
                <a:cs typeface="Calibri" panose="020F0502020204030204" pitchFamily="34" charset="0"/>
              </a:rPr>
            </a:br>
            <a:r>
              <a:rPr lang="en-US" altLang="en-US" sz="4700" b="1" dirty="0">
                <a:latin typeface="Modern Love Caps" pitchFamily="82" charset="0"/>
                <a:cs typeface="Calibri" panose="020F0502020204030204" pitchFamily="34" charset="0"/>
              </a:rPr>
              <a:t>Procedures and Expectations</a:t>
            </a:r>
          </a:p>
        </p:txBody>
      </p:sp>
      <p:sp>
        <p:nvSpPr>
          <p:cNvPr id="8910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D639B2-D858-04BE-B2A1-B6B30AC5B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05" y="1823396"/>
            <a:ext cx="5159733" cy="4911039"/>
          </a:xfrm>
        </p:spPr>
        <p:txBody>
          <a:bodyPr anchor="t">
            <a:normAutofit fontScale="92500" lnSpcReduction="10000"/>
          </a:bodyPr>
          <a:lstStyle/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who come into the cafeteria must stay in the cafeteria until the bell rings. There will be no in-and-out. 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sit in the cafeteria for lunch using a volume no higher than two.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must stay in cafeteria for the first 10 minutes of lunch, then students may go outside the the basketball courts/field or library.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Once students have chosen a lunch location students must stay there for the remainder of the lunch period. </a:t>
            </a:r>
          </a:p>
          <a:p>
            <a:pPr>
              <a:defRPr/>
            </a:pPr>
            <a:r>
              <a:rPr lang="en-US" sz="1800" b="1" u="sng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ALL food and drink needs </a:t>
            </a: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to be consumed in the cafeteria.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Food or drink deliveries will not be accepted and thrown into the trash. 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If you cut the lunch line you will be sent to the back of the line.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Be responsible and show integrity by cleaning up after yourself when you finish your lunch. </a:t>
            </a:r>
          </a:p>
          <a:p>
            <a:pPr>
              <a:defRPr/>
            </a:pPr>
            <a:r>
              <a:rPr lang="en-US" sz="1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will be asked to help clean the cafeteria if you are throwing food or leaving a mess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9092" name="Picture 89091" descr="Basketball court">
            <a:extLst>
              <a:ext uri="{FF2B5EF4-FFF2-40B4-BE49-F238E27FC236}">
                <a16:creationId xmlns:a16="http://schemas.microsoft.com/office/drawing/2014/main" id="{26354E62-10B4-804B-9F7F-210D603CF8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90" r="22126" b="-3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A320C9-9735-4D13-8279-C1C674841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7126"/>
            <a:ext cx="8375586" cy="2018806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0802D-5B78-4E02-F5D4-9F11B780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9" y="76200"/>
            <a:ext cx="8415863" cy="193548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latin typeface="Franklin Gothic Demi Cond" panose="020B0603020102020204" pitchFamily="34" charset="0"/>
              </a:rPr>
              <a:t>In your advisory notebook or on a separate piece of paper create this table.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 descr="A table with text on it&#10;&#10;Description automatically generated">
            <a:extLst>
              <a:ext uri="{FF2B5EF4-FFF2-40B4-BE49-F238E27FC236}">
                <a16:creationId xmlns:a16="http://schemas.microsoft.com/office/drawing/2014/main" id="{0FE37EAB-0428-E4FD-3A9C-2472991FD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9" y="1825625"/>
            <a:ext cx="8152655" cy="4770258"/>
          </a:xfrm>
        </p:spPr>
      </p:pic>
    </p:spTree>
    <p:extLst>
      <p:ext uri="{BB962C8B-B14F-4D97-AF65-F5344CB8AC3E}">
        <p14:creationId xmlns:p14="http://schemas.microsoft.com/office/powerpoint/2010/main" val="284389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3A6CAE-6A85-6436-88FD-24AB0C366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77" y="203861"/>
            <a:ext cx="8610600" cy="1098935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latin typeface="Modern Love Caps" pitchFamily="82" charset="0"/>
              </a:rPr>
              <a:t>Taking Care of Our School and Custodial Staff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8F70AC2-D588-D415-9B0B-4F5C6C74C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4750224"/>
              </p:ext>
            </p:extLst>
          </p:nvPr>
        </p:nvGraphicFramePr>
        <p:xfrm>
          <a:off x="152400" y="1042308"/>
          <a:ext cx="8610599" cy="4773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30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84A056-E002-4496-2B04-FC4667E1C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latin typeface="Franklin Gothic Demi Cond" panose="020B0603020102020204" pitchFamily="34" charset="0"/>
              </a:rPr>
              <a:t>Add to your restroom and cafeteria examples and </a:t>
            </a:r>
            <a:br>
              <a:rPr lang="en-US" sz="4800" b="1" dirty="0">
                <a:latin typeface="Franklin Gothic Demi Cond" panose="020B0603020102020204" pitchFamily="34" charset="0"/>
              </a:rPr>
            </a:br>
            <a:r>
              <a:rPr lang="en-US" sz="4800" b="1" dirty="0">
                <a:latin typeface="Franklin Gothic Demi Cond" panose="020B0603020102020204" pitchFamily="34" charset="0"/>
              </a:rPr>
              <a:t>non-examples table.</a:t>
            </a:r>
          </a:p>
        </p:txBody>
      </p:sp>
      <p:pic>
        <p:nvPicPr>
          <p:cNvPr id="6" name="Picture 2" descr="A blue snake with its mouth open&#10;&#10;Description automatically generated">
            <a:extLst>
              <a:ext uri="{FF2B5EF4-FFF2-40B4-BE49-F238E27FC236}">
                <a16:creationId xmlns:a16="http://schemas.microsoft.com/office/drawing/2014/main" id="{85BCF4A8-8E39-DA1D-E422-B8175E9AC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r="6092" b="4"/>
          <a:stretch/>
        </p:blipFill>
        <p:spPr bwMode="auto">
          <a:xfrm>
            <a:off x="4954689" y="1317901"/>
            <a:ext cx="3706710" cy="42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072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73AC-55A1-80BB-EB32-5F431D02E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533400"/>
            <a:ext cx="4437783" cy="1669360"/>
          </a:xfrm>
        </p:spPr>
        <p:txBody>
          <a:bodyPr anchor="t">
            <a:normAutofit/>
          </a:bodyPr>
          <a:lstStyle/>
          <a:p>
            <a:br>
              <a:rPr lang="en-US" sz="3200" b="1" dirty="0">
                <a:latin typeface="Modern Love Caps" pitchFamily="82" charset="0"/>
                <a:cs typeface="Calibri" panose="020F0502020204030204" pitchFamily="34" charset="0"/>
              </a:rPr>
            </a:br>
            <a:r>
              <a:rPr lang="en-US" sz="4000" b="1" dirty="0">
                <a:latin typeface="Modern Love Caps" pitchFamily="82" charset="0"/>
                <a:cs typeface="Calibri" panose="020F0502020204030204" pitchFamily="34" charset="0"/>
              </a:rPr>
              <a:t>Extracurricular Activities/Athletics</a:t>
            </a:r>
            <a:endParaRPr lang="en-US" sz="3200" b="1" dirty="0">
              <a:latin typeface="Modern Love Caps" pitchFamily="82" charset="0"/>
              <a:cs typeface="Calibri" panose="020F0502020204030204" pitchFamily="34" charset="0"/>
            </a:endParaRPr>
          </a:p>
        </p:txBody>
      </p:sp>
      <p:pic>
        <p:nvPicPr>
          <p:cNvPr id="6" name="Picture 5" descr="Close up of a white volleyball">
            <a:extLst>
              <a:ext uri="{FF2B5EF4-FFF2-40B4-BE49-F238E27FC236}">
                <a16:creationId xmlns:a16="http://schemas.microsoft.com/office/drawing/2014/main" id="{B8436128-7E12-17F4-53B5-9E3F9AAF4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8" r="33498"/>
          <a:stretch/>
        </p:blipFill>
        <p:spPr>
          <a:xfrm>
            <a:off x="0" y="0"/>
            <a:ext cx="3863363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78772" y="871146"/>
            <a:ext cx="5527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015AE-B06C-5675-14DD-DF8CBD8C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091" y="2369250"/>
            <a:ext cx="4724399" cy="4571981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Follow the S.T.R.I.K.E. Matrix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No food or drinks in the gym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must stay in the student section during games unless accompanied by a parent/guardian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 must remain in the gym for the entire event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will need administration permission during a game to go to the vending machine</a:t>
            </a:r>
          </a:p>
          <a:p>
            <a:r>
              <a:rPr 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Students must be present at school that day to attend a game after school</a:t>
            </a:r>
          </a:p>
        </p:txBody>
      </p:sp>
    </p:spTree>
    <p:extLst>
      <p:ext uri="{BB962C8B-B14F-4D97-AF65-F5344CB8AC3E}">
        <p14:creationId xmlns:p14="http://schemas.microsoft.com/office/powerpoint/2010/main" val="198684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688" name="Rectangle 7168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81" name="Title 1">
            <a:extLst>
              <a:ext uri="{FF2B5EF4-FFF2-40B4-BE49-F238E27FC236}">
                <a16:creationId xmlns:a16="http://schemas.microsoft.com/office/drawing/2014/main" id="{2EE2D003-199D-929E-9081-2BB6EF632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US" altLang="en-US" sz="6000" b="1" dirty="0">
                <a:latin typeface="Modern Love Caps" pitchFamily="82" charset="0"/>
                <a:cs typeface="Calibri" panose="020F0502020204030204" pitchFamily="34" charset="0"/>
              </a:rPr>
              <a:t>Emergency Procedures</a:t>
            </a:r>
          </a:p>
        </p:txBody>
      </p:sp>
      <p:sp>
        <p:nvSpPr>
          <p:cNvPr id="7169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960120 w 8229600"/>
              <a:gd name="connsiteY2" fmla="*/ 0 h 18288"/>
              <a:gd name="connsiteX3" fmla="*/ 1481328 w 8229600"/>
              <a:gd name="connsiteY3" fmla="*/ 0 h 18288"/>
              <a:gd name="connsiteX4" fmla="*/ 2167128 w 8229600"/>
              <a:gd name="connsiteY4" fmla="*/ 0 h 18288"/>
              <a:gd name="connsiteX5" fmla="*/ 2935224 w 8229600"/>
              <a:gd name="connsiteY5" fmla="*/ 0 h 18288"/>
              <a:gd name="connsiteX6" fmla="*/ 3785616 w 8229600"/>
              <a:gd name="connsiteY6" fmla="*/ 0 h 18288"/>
              <a:gd name="connsiteX7" fmla="*/ 4636008 w 8229600"/>
              <a:gd name="connsiteY7" fmla="*/ 0 h 18288"/>
              <a:gd name="connsiteX8" fmla="*/ 5239512 w 8229600"/>
              <a:gd name="connsiteY8" fmla="*/ 0 h 18288"/>
              <a:gd name="connsiteX9" fmla="*/ 6007608 w 8229600"/>
              <a:gd name="connsiteY9" fmla="*/ 0 h 18288"/>
              <a:gd name="connsiteX10" fmla="*/ 6693408 w 8229600"/>
              <a:gd name="connsiteY10" fmla="*/ 0 h 18288"/>
              <a:gd name="connsiteX11" fmla="*/ 7296912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626096 w 8229600"/>
              <a:gd name="connsiteY14" fmla="*/ 18288 h 18288"/>
              <a:gd name="connsiteX15" fmla="*/ 7022592 w 8229600"/>
              <a:gd name="connsiteY15" fmla="*/ 18288 h 18288"/>
              <a:gd name="connsiteX16" fmla="*/ 6172200 w 8229600"/>
              <a:gd name="connsiteY16" fmla="*/ 18288 h 18288"/>
              <a:gd name="connsiteX17" fmla="*/ 5650992 w 8229600"/>
              <a:gd name="connsiteY17" fmla="*/ 18288 h 18288"/>
              <a:gd name="connsiteX18" fmla="*/ 4882896 w 8229600"/>
              <a:gd name="connsiteY18" fmla="*/ 18288 h 18288"/>
              <a:gd name="connsiteX19" fmla="*/ 4443984 w 8229600"/>
              <a:gd name="connsiteY19" fmla="*/ 18288 h 18288"/>
              <a:gd name="connsiteX20" fmla="*/ 3758184 w 8229600"/>
              <a:gd name="connsiteY20" fmla="*/ 18288 h 18288"/>
              <a:gd name="connsiteX21" fmla="*/ 3236976 w 8229600"/>
              <a:gd name="connsiteY21" fmla="*/ 18288 h 18288"/>
              <a:gd name="connsiteX22" fmla="*/ 2386584 w 8229600"/>
              <a:gd name="connsiteY22" fmla="*/ 18288 h 18288"/>
              <a:gd name="connsiteX23" fmla="*/ 1947672 w 8229600"/>
              <a:gd name="connsiteY23" fmla="*/ 18288 h 18288"/>
              <a:gd name="connsiteX24" fmla="*/ 1261872 w 8229600"/>
              <a:gd name="connsiteY24" fmla="*/ 18288 h 18288"/>
              <a:gd name="connsiteX25" fmla="*/ 822960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15278" y="6969"/>
                  <a:pt x="340572" y="21894"/>
                  <a:pt x="521208" y="0"/>
                </a:cubicBezTo>
                <a:cubicBezTo>
                  <a:pt x="745939" y="29643"/>
                  <a:pt x="1127486" y="-40512"/>
                  <a:pt x="1371600" y="0"/>
                </a:cubicBezTo>
                <a:cubicBezTo>
                  <a:pt x="1567490" y="28416"/>
                  <a:pt x="1945702" y="13075"/>
                  <a:pt x="2221992" y="0"/>
                </a:cubicBezTo>
                <a:cubicBezTo>
                  <a:pt x="2446218" y="-17340"/>
                  <a:pt x="2853686" y="-7924"/>
                  <a:pt x="3072384" y="0"/>
                </a:cubicBezTo>
                <a:cubicBezTo>
                  <a:pt x="3286960" y="20656"/>
                  <a:pt x="3324417" y="20174"/>
                  <a:pt x="3511296" y="0"/>
                </a:cubicBezTo>
                <a:cubicBezTo>
                  <a:pt x="3710690" y="-39182"/>
                  <a:pt x="3945457" y="-64074"/>
                  <a:pt x="4114800" y="0"/>
                </a:cubicBezTo>
                <a:cubicBezTo>
                  <a:pt x="4336079" y="28138"/>
                  <a:pt x="4420759" y="12117"/>
                  <a:pt x="4553712" y="0"/>
                </a:cubicBezTo>
                <a:cubicBezTo>
                  <a:pt x="4688252" y="-2224"/>
                  <a:pt x="5047430" y="19664"/>
                  <a:pt x="5239512" y="0"/>
                </a:cubicBezTo>
                <a:cubicBezTo>
                  <a:pt x="5424392" y="-49610"/>
                  <a:pt x="5708717" y="13540"/>
                  <a:pt x="5843016" y="0"/>
                </a:cubicBezTo>
                <a:cubicBezTo>
                  <a:pt x="6005788" y="32949"/>
                  <a:pt x="6198255" y="37080"/>
                  <a:pt x="6611112" y="0"/>
                </a:cubicBezTo>
                <a:cubicBezTo>
                  <a:pt x="6954152" y="635"/>
                  <a:pt x="7244390" y="18057"/>
                  <a:pt x="7461504" y="0"/>
                </a:cubicBezTo>
                <a:cubicBezTo>
                  <a:pt x="7693790" y="9882"/>
                  <a:pt x="7984486" y="17646"/>
                  <a:pt x="8229600" y="0"/>
                </a:cubicBezTo>
                <a:cubicBezTo>
                  <a:pt x="8228428" y="6016"/>
                  <a:pt x="8229853" y="9684"/>
                  <a:pt x="8229600" y="18288"/>
                </a:cubicBezTo>
                <a:cubicBezTo>
                  <a:pt x="7945777" y="19945"/>
                  <a:pt x="7812308" y="-8511"/>
                  <a:pt x="7461504" y="18288"/>
                </a:cubicBezTo>
                <a:cubicBezTo>
                  <a:pt x="7129391" y="53185"/>
                  <a:pt x="7087333" y="41906"/>
                  <a:pt x="6940296" y="18288"/>
                </a:cubicBezTo>
                <a:cubicBezTo>
                  <a:pt x="6810862" y="-23020"/>
                  <a:pt x="6701312" y="19361"/>
                  <a:pt x="6419088" y="18288"/>
                </a:cubicBezTo>
                <a:cubicBezTo>
                  <a:pt x="6152777" y="18855"/>
                  <a:pt x="5868611" y="48802"/>
                  <a:pt x="5650992" y="18288"/>
                </a:cubicBezTo>
                <a:cubicBezTo>
                  <a:pt x="5439747" y="15250"/>
                  <a:pt x="5334901" y="-1044"/>
                  <a:pt x="5129784" y="18288"/>
                </a:cubicBezTo>
                <a:cubicBezTo>
                  <a:pt x="4955906" y="40458"/>
                  <a:pt x="4793216" y="33888"/>
                  <a:pt x="4690872" y="18288"/>
                </a:cubicBezTo>
                <a:cubicBezTo>
                  <a:pt x="4552374" y="31087"/>
                  <a:pt x="4318742" y="6248"/>
                  <a:pt x="4087368" y="18288"/>
                </a:cubicBezTo>
                <a:cubicBezTo>
                  <a:pt x="3849418" y="32625"/>
                  <a:pt x="3751577" y="29688"/>
                  <a:pt x="3401568" y="18288"/>
                </a:cubicBezTo>
                <a:cubicBezTo>
                  <a:pt x="3067953" y="20409"/>
                  <a:pt x="3012425" y="26879"/>
                  <a:pt x="2798064" y="18288"/>
                </a:cubicBezTo>
                <a:cubicBezTo>
                  <a:pt x="2565154" y="16520"/>
                  <a:pt x="2426719" y="-31794"/>
                  <a:pt x="2276856" y="18288"/>
                </a:cubicBezTo>
                <a:cubicBezTo>
                  <a:pt x="2090980" y="4382"/>
                  <a:pt x="1702030" y="-8180"/>
                  <a:pt x="1426464" y="18288"/>
                </a:cubicBezTo>
                <a:cubicBezTo>
                  <a:pt x="1104481" y="69643"/>
                  <a:pt x="985013" y="-7690"/>
                  <a:pt x="740664" y="18288"/>
                </a:cubicBezTo>
                <a:cubicBezTo>
                  <a:pt x="507391" y="41643"/>
                  <a:pt x="191740" y="-11654"/>
                  <a:pt x="0" y="18288"/>
                </a:cubicBezTo>
                <a:cubicBezTo>
                  <a:pt x="714" y="9707"/>
                  <a:pt x="1025" y="3120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70709" y="-27213"/>
                  <a:pt x="397128" y="23656"/>
                  <a:pt x="521208" y="0"/>
                </a:cubicBezTo>
                <a:cubicBezTo>
                  <a:pt x="631319" y="-5947"/>
                  <a:pt x="842157" y="28261"/>
                  <a:pt x="960120" y="0"/>
                </a:cubicBezTo>
                <a:cubicBezTo>
                  <a:pt x="1077930" y="6549"/>
                  <a:pt x="1318669" y="-15893"/>
                  <a:pt x="1481328" y="0"/>
                </a:cubicBezTo>
                <a:cubicBezTo>
                  <a:pt x="1659104" y="-21090"/>
                  <a:pt x="1870243" y="69945"/>
                  <a:pt x="2167128" y="0"/>
                </a:cubicBezTo>
                <a:cubicBezTo>
                  <a:pt x="2460684" y="-5519"/>
                  <a:pt x="2753885" y="-62993"/>
                  <a:pt x="2935224" y="0"/>
                </a:cubicBezTo>
                <a:cubicBezTo>
                  <a:pt x="3115119" y="56580"/>
                  <a:pt x="3535280" y="40687"/>
                  <a:pt x="3785616" y="0"/>
                </a:cubicBezTo>
                <a:cubicBezTo>
                  <a:pt x="4057881" y="25645"/>
                  <a:pt x="4308335" y="-2666"/>
                  <a:pt x="4636008" y="0"/>
                </a:cubicBezTo>
                <a:cubicBezTo>
                  <a:pt x="4987152" y="19805"/>
                  <a:pt x="5025979" y="14149"/>
                  <a:pt x="5239512" y="0"/>
                </a:cubicBezTo>
                <a:cubicBezTo>
                  <a:pt x="5437586" y="211"/>
                  <a:pt x="5752721" y="5618"/>
                  <a:pt x="6007608" y="0"/>
                </a:cubicBezTo>
                <a:cubicBezTo>
                  <a:pt x="6280137" y="-5132"/>
                  <a:pt x="6386079" y="-21510"/>
                  <a:pt x="6693408" y="0"/>
                </a:cubicBezTo>
                <a:cubicBezTo>
                  <a:pt x="6986580" y="4991"/>
                  <a:pt x="7015252" y="-18088"/>
                  <a:pt x="7296912" y="0"/>
                </a:cubicBezTo>
                <a:cubicBezTo>
                  <a:pt x="7569796" y="10390"/>
                  <a:pt x="7895472" y="71473"/>
                  <a:pt x="8229600" y="0"/>
                </a:cubicBezTo>
                <a:cubicBezTo>
                  <a:pt x="8230227" y="7450"/>
                  <a:pt x="8228885" y="11999"/>
                  <a:pt x="8229600" y="18288"/>
                </a:cubicBezTo>
                <a:cubicBezTo>
                  <a:pt x="8094333" y="-5252"/>
                  <a:pt x="7850928" y="37448"/>
                  <a:pt x="7626096" y="18288"/>
                </a:cubicBezTo>
                <a:cubicBezTo>
                  <a:pt x="7448378" y="-569"/>
                  <a:pt x="7315174" y="-1844"/>
                  <a:pt x="7022592" y="18288"/>
                </a:cubicBezTo>
                <a:cubicBezTo>
                  <a:pt x="6686163" y="50499"/>
                  <a:pt x="6352629" y="23510"/>
                  <a:pt x="6172200" y="18288"/>
                </a:cubicBezTo>
                <a:cubicBezTo>
                  <a:pt x="6015590" y="42345"/>
                  <a:pt x="5770309" y="21278"/>
                  <a:pt x="5650992" y="18288"/>
                </a:cubicBezTo>
                <a:cubicBezTo>
                  <a:pt x="5483975" y="12092"/>
                  <a:pt x="5165324" y="68948"/>
                  <a:pt x="4882896" y="18288"/>
                </a:cubicBezTo>
                <a:cubicBezTo>
                  <a:pt x="4568934" y="7053"/>
                  <a:pt x="4556334" y="27676"/>
                  <a:pt x="4443984" y="18288"/>
                </a:cubicBezTo>
                <a:cubicBezTo>
                  <a:pt x="4320775" y="10576"/>
                  <a:pt x="4034988" y="-3490"/>
                  <a:pt x="3758184" y="18288"/>
                </a:cubicBezTo>
                <a:cubicBezTo>
                  <a:pt x="3445155" y="-998"/>
                  <a:pt x="3367892" y="13824"/>
                  <a:pt x="3236976" y="18288"/>
                </a:cubicBezTo>
                <a:cubicBezTo>
                  <a:pt x="3093796" y="26408"/>
                  <a:pt x="2635824" y="24132"/>
                  <a:pt x="2386584" y="18288"/>
                </a:cubicBezTo>
                <a:cubicBezTo>
                  <a:pt x="2139815" y="-3297"/>
                  <a:pt x="2105958" y="25945"/>
                  <a:pt x="1947672" y="18288"/>
                </a:cubicBezTo>
                <a:cubicBezTo>
                  <a:pt x="1801011" y="-19911"/>
                  <a:pt x="1533636" y="14646"/>
                  <a:pt x="1261872" y="18288"/>
                </a:cubicBezTo>
                <a:cubicBezTo>
                  <a:pt x="989528" y="32227"/>
                  <a:pt x="1025848" y="14685"/>
                  <a:pt x="822960" y="18288"/>
                </a:cubicBezTo>
                <a:cubicBezTo>
                  <a:pt x="653456" y="20956"/>
                  <a:pt x="304027" y="8001"/>
                  <a:pt x="0" y="18288"/>
                </a:cubicBezTo>
                <a:cubicBezTo>
                  <a:pt x="-27" y="11611"/>
                  <a:pt x="-1713" y="5475"/>
                  <a:pt x="0" y="0"/>
                </a:cubicBezTo>
                <a:close/>
              </a:path>
              <a:path w="8229600" h="18288" fill="none" stroke="0" extrusionOk="0">
                <a:moveTo>
                  <a:pt x="0" y="0"/>
                </a:moveTo>
                <a:cubicBezTo>
                  <a:pt x="205130" y="6064"/>
                  <a:pt x="324007" y="6684"/>
                  <a:pt x="521208" y="0"/>
                </a:cubicBezTo>
                <a:cubicBezTo>
                  <a:pt x="695888" y="-14632"/>
                  <a:pt x="1101879" y="6017"/>
                  <a:pt x="1371600" y="0"/>
                </a:cubicBezTo>
                <a:cubicBezTo>
                  <a:pt x="1622968" y="4691"/>
                  <a:pt x="1936552" y="-7433"/>
                  <a:pt x="2221992" y="0"/>
                </a:cubicBezTo>
                <a:cubicBezTo>
                  <a:pt x="2498663" y="51226"/>
                  <a:pt x="2885875" y="-8757"/>
                  <a:pt x="3072384" y="0"/>
                </a:cubicBezTo>
                <a:cubicBezTo>
                  <a:pt x="3288944" y="24235"/>
                  <a:pt x="3331110" y="5443"/>
                  <a:pt x="3511296" y="0"/>
                </a:cubicBezTo>
                <a:cubicBezTo>
                  <a:pt x="3687973" y="-19690"/>
                  <a:pt x="3901025" y="-20092"/>
                  <a:pt x="4114800" y="0"/>
                </a:cubicBezTo>
                <a:cubicBezTo>
                  <a:pt x="4336102" y="32988"/>
                  <a:pt x="4416982" y="-5831"/>
                  <a:pt x="4553712" y="0"/>
                </a:cubicBezTo>
                <a:cubicBezTo>
                  <a:pt x="4674310" y="-5056"/>
                  <a:pt x="5080160" y="-12181"/>
                  <a:pt x="5239512" y="0"/>
                </a:cubicBezTo>
                <a:cubicBezTo>
                  <a:pt x="5419031" y="-38513"/>
                  <a:pt x="5691629" y="2226"/>
                  <a:pt x="5843016" y="0"/>
                </a:cubicBezTo>
                <a:cubicBezTo>
                  <a:pt x="5978317" y="-40553"/>
                  <a:pt x="6314754" y="9782"/>
                  <a:pt x="6611112" y="0"/>
                </a:cubicBezTo>
                <a:cubicBezTo>
                  <a:pt x="6973004" y="-17646"/>
                  <a:pt x="7175490" y="18489"/>
                  <a:pt x="7461504" y="0"/>
                </a:cubicBezTo>
                <a:cubicBezTo>
                  <a:pt x="7746737" y="-34159"/>
                  <a:pt x="7962178" y="39853"/>
                  <a:pt x="8229600" y="0"/>
                </a:cubicBezTo>
                <a:cubicBezTo>
                  <a:pt x="8228796" y="5852"/>
                  <a:pt x="8229698" y="10429"/>
                  <a:pt x="8229600" y="18288"/>
                </a:cubicBezTo>
                <a:cubicBezTo>
                  <a:pt x="7944174" y="-29104"/>
                  <a:pt x="7795646" y="-34405"/>
                  <a:pt x="7461504" y="18288"/>
                </a:cubicBezTo>
                <a:cubicBezTo>
                  <a:pt x="7129776" y="51087"/>
                  <a:pt x="7082769" y="31446"/>
                  <a:pt x="6940296" y="18288"/>
                </a:cubicBezTo>
                <a:cubicBezTo>
                  <a:pt x="6799665" y="-15875"/>
                  <a:pt x="6652769" y="31783"/>
                  <a:pt x="6419088" y="18288"/>
                </a:cubicBezTo>
                <a:cubicBezTo>
                  <a:pt x="6143970" y="52275"/>
                  <a:pt x="5863165" y="-16531"/>
                  <a:pt x="5650992" y="18288"/>
                </a:cubicBezTo>
                <a:cubicBezTo>
                  <a:pt x="5419172" y="40606"/>
                  <a:pt x="5309448" y="-405"/>
                  <a:pt x="5129784" y="18288"/>
                </a:cubicBezTo>
                <a:cubicBezTo>
                  <a:pt x="4947928" y="26023"/>
                  <a:pt x="4795021" y="5860"/>
                  <a:pt x="4690872" y="18288"/>
                </a:cubicBezTo>
                <a:cubicBezTo>
                  <a:pt x="4564358" y="-9579"/>
                  <a:pt x="4295485" y="-25280"/>
                  <a:pt x="4087368" y="18288"/>
                </a:cubicBezTo>
                <a:cubicBezTo>
                  <a:pt x="3871704" y="40406"/>
                  <a:pt x="3732927" y="-10898"/>
                  <a:pt x="3401568" y="18288"/>
                </a:cubicBezTo>
                <a:cubicBezTo>
                  <a:pt x="3075889" y="19660"/>
                  <a:pt x="3025898" y="44400"/>
                  <a:pt x="2798064" y="18288"/>
                </a:cubicBezTo>
                <a:cubicBezTo>
                  <a:pt x="2581856" y="-20869"/>
                  <a:pt x="2428311" y="-4900"/>
                  <a:pt x="2276856" y="18288"/>
                </a:cubicBezTo>
                <a:cubicBezTo>
                  <a:pt x="2098246" y="53283"/>
                  <a:pt x="1737531" y="55959"/>
                  <a:pt x="1426464" y="18288"/>
                </a:cubicBezTo>
                <a:cubicBezTo>
                  <a:pt x="1104708" y="26489"/>
                  <a:pt x="1006595" y="15928"/>
                  <a:pt x="740664" y="18288"/>
                </a:cubicBezTo>
                <a:cubicBezTo>
                  <a:pt x="480378" y="33084"/>
                  <a:pt x="202592" y="-12357"/>
                  <a:pt x="0" y="18288"/>
                </a:cubicBezTo>
                <a:cubicBezTo>
                  <a:pt x="888" y="9601"/>
                  <a:pt x="860" y="4150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8229600"/>
                      <a:gd name="connsiteY0" fmla="*/ 0 h 18288"/>
                      <a:gd name="connsiteX1" fmla="*/ 521208 w 8229600"/>
                      <a:gd name="connsiteY1" fmla="*/ 0 h 18288"/>
                      <a:gd name="connsiteX2" fmla="*/ 1371600 w 8229600"/>
                      <a:gd name="connsiteY2" fmla="*/ 0 h 18288"/>
                      <a:gd name="connsiteX3" fmla="*/ 2221992 w 8229600"/>
                      <a:gd name="connsiteY3" fmla="*/ 0 h 18288"/>
                      <a:gd name="connsiteX4" fmla="*/ 3072384 w 8229600"/>
                      <a:gd name="connsiteY4" fmla="*/ 0 h 18288"/>
                      <a:gd name="connsiteX5" fmla="*/ 3511296 w 8229600"/>
                      <a:gd name="connsiteY5" fmla="*/ 0 h 18288"/>
                      <a:gd name="connsiteX6" fmla="*/ 4114800 w 8229600"/>
                      <a:gd name="connsiteY6" fmla="*/ 0 h 18288"/>
                      <a:gd name="connsiteX7" fmla="*/ 4553712 w 8229600"/>
                      <a:gd name="connsiteY7" fmla="*/ 0 h 18288"/>
                      <a:gd name="connsiteX8" fmla="*/ 5239512 w 8229600"/>
                      <a:gd name="connsiteY8" fmla="*/ 0 h 18288"/>
                      <a:gd name="connsiteX9" fmla="*/ 5843016 w 8229600"/>
                      <a:gd name="connsiteY9" fmla="*/ 0 h 18288"/>
                      <a:gd name="connsiteX10" fmla="*/ 6611112 w 8229600"/>
                      <a:gd name="connsiteY10" fmla="*/ 0 h 18288"/>
                      <a:gd name="connsiteX11" fmla="*/ 7461504 w 8229600"/>
                      <a:gd name="connsiteY11" fmla="*/ 0 h 18288"/>
                      <a:gd name="connsiteX12" fmla="*/ 8229600 w 8229600"/>
                      <a:gd name="connsiteY12" fmla="*/ 0 h 18288"/>
                      <a:gd name="connsiteX13" fmla="*/ 8229600 w 8229600"/>
                      <a:gd name="connsiteY13" fmla="*/ 18288 h 18288"/>
                      <a:gd name="connsiteX14" fmla="*/ 7461504 w 8229600"/>
                      <a:gd name="connsiteY14" fmla="*/ 18288 h 18288"/>
                      <a:gd name="connsiteX15" fmla="*/ 6940296 w 8229600"/>
                      <a:gd name="connsiteY15" fmla="*/ 18288 h 18288"/>
                      <a:gd name="connsiteX16" fmla="*/ 6419088 w 8229600"/>
                      <a:gd name="connsiteY16" fmla="*/ 18288 h 18288"/>
                      <a:gd name="connsiteX17" fmla="*/ 5650992 w 8229600"/>
                      <a:gd name="connsiteY17" fmla="*/ 18288 h 18288"/>
                      <a:gd name="connsiteX18" fmla="*/ 5129784 w 8229600"/>
                      <a:gd name="connsiteY18" fmla="*/ 18288 h 18288"/>
                      <a:gd name="connsiteX19" fmla="*/ 4690872 w 8229600"/>
                      <a:gd name="connsiteY19" fmla="*/ 18288 h 18288"/>
                      <a:gd name="connsiteX20" fmla="*/ 4087368 w 8229600"/>
                      <a:gd name="connsiteY20" fmla="*/ 18288 h 18288"/>
                      <a:gd name="connsiteX21" fmla="*/ 3401568 w 8229600"/>
                      <a:gd name="connsiteY21" fmla="*/ 18288 h 18288"/>
                      <a:gd name="connsiteX22" fmla="*/ 2798064 w 8229600"/>
                      <a:gd name="connsiteY22" fmla="*/ 18288 h 18288"/>
                      <a:gd name="connsiteX23" fmla="*/ 2276856 w 8229600"/>
                      <a:gd name="connsiteY23" fmla="*/ 18288 h 18288"/>
                      <a:gd name="connsiteX24" fmla="*/ 1426464 w 8229600"/>
                      <a:gd name="connsiteY24" fmla="*/ 18288 h 18288"/>
                      <a:gd name="connsiteX25" fmla="*/ 740664 w 8229600"/>
                      <a:gd name="connsiteY25" fmla="*/ 18288 h 18288"/>
                      <a:gd name="connsiteX26" fmla="*/ 0 w 8229600"/>
                      <a:gd name="connsiteY26" fmla="*/ 18288 h 18288"/>
                      <a:gd name="connsiteX27" fmla="*/ 0 w 8229600"/>
                      <a:gd name="connsiteY27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8229600" h="18288" fill="none" extrusionOk="0">
                        <a:moveTo>
                          <a:pt x="0" y="0"/>
                        </a:moveTo>
                        <a:cubicBezTo>
                          <a:pt x="227594" y="-4267"/>
                          <a:pt x="329693" y="13251"/>
                          <a:pt x="521208" y="0"/>
                        </a:cubicBezTo>
                        <a:cubicBezTo>
                          <a:pt x="712723" y="-13251"/>
                          <a:pt x="1137373" y="-13618"/>
                          <a:pt x="1371600" y="0"/>
                        </a:cubicBezTo>
                        <a:cubicBezTo>
                          <a:pt x="1605827" y="13618"/>
                          <a:pt x="1975382" y="-27374"/>
                          <a:pt x="2221992" y="0"/>
                        </a:cubicBezTo>
                        <a:cubicBezTo>
                          <a:pt x="2468602" y="27374"/>
                          <a:pt x="2863316" y="-20517"/>
                          <a:pt x="3072384" y="0"/>
                        </a:cubicBezTo>
                        <a:cubicBezTo>
                          <a:pt x="3281452" y="20517"/>
                          <a:pt x="3331438" y="10793"/>
                          <a:pt x="3511296" y="0"/>
                        </a:cubicBezTo>
                        <a:cubicBezTo>
                          <a:pt x="3691154" y="-10793"/>
                          <a:pt x="3906405" y="-29737"/>
                          <a:pt x="4114800" y="0"/>
                        </a:cubicBezTo>
                        <a:cubicBezTo>
                          <a:pt x="4323195" y="29737"/>
                          <a:pt x="4428852" y="-2234"/>
                          <a:pt x="4553712" y="0"/>
                        </a:cubicBezTo>
                        <a:cubicBezTo>
                          <a:pt x="4678572" y="2234"/>
                          <a:pt x="5065629" y="29368"/>
                          <a:pt x="5239512" y="0"/>
                        </a:cubicBezTo>
                        <a:cubicBezTo>
                          <a:pt x="5413395" y="-29368"/>
                          <a:pt x="5703888" y="11839"/>
                          <a:pt x="5843016" y="0"/>
                        </a:cubicBezTo>
                        <a:cubicBezTo>
                          <a:pt x="5982144" y="-11839"/>
                          <a:pt x="6260765" y="24719"/>
                          <a:pt x="6611112" y="0"/>
                        </a:cubicBezTo>
                        <a:cubicBezTo>
                          <a:pt x="6961459" y="-24719"/>
                          <a:pt x="7228293" y="32959"/>
                          <a:pt x="7461504" y="0"/>
                        </a:cubicBezTo>
                        <a:cubicBezTo>
                          <a:pt x="7694715" y="-32959"/>
                          <a:pt x="7990029" y="-3422"/>
                          <a:pt x="8229600" y="0"/>
                        </a:cubicBezTo>
                        <a:cubicBezTo>
                          <a:pt x="8228940" y="5812"/>
                          <a:pt x="8229447" y="9773"/>
                          <a:pt x="8229600" y="18288"/>
                        </a:cubicBezTo>
                        <a:cubicBezTo>
                          <a:pt x="7940706" y="-9293"/>
                          <a:pt x="7792584" y="-16009"/>
                          <a:pt x="7461504" y="18288"/>
                        </a:cubicBezTo>
                        <a:cubicBezTo>
                          <a:pt x="7130424" y="52585"/>
                          <a:pt x="7080072" y="43845"/>
                          <a:pt x="6940296" y="18288"/>
                        </a:cubicBezTo>
                        <a:cubicBezTo>
                          <a:pt x="6800520" y="-7269"/>
                          <a:pt x="6672872" y="26671"/>
                          <a:pt x="6419088" y="18288"/>
                        </a:cubicBezTo>
                        <a:cubicBezTo>
                          <a:pt x="6165304" y="9905"/>
                          <a:pt x="5869721" y="4987"/>
                          <a:pt x="5650992" y="18288"/>
                        </a:cubicBezTo>
                        <a:cubicBezTo>
                          <a:pt x="5432263" y="31589"/>
                          <a:pt x="5308310" y="3023"/>
                          <a:pt x="5129784" y="18288"/>
                        </a:cubicBezTo>
                        <a:cubicBezTo>
                          <a:pt x="4951258" y="33553"/>
                          <a:pt x="4799696" y="15357"/>
                          <a:pt x="4690872" y="18288"/>
                        </a:cubicBezTo>
                        <a:cubicBezTo>
                          <a:pt x="4582048" y="21219"/>
                          <a:pt x="4311124" y="-7836"/>
                          <a:pt x="4087368" y="18288"/>
                        </a:cubicBezTo>
                        <a:cubicBezTo>
                          <a:pt x="3863612" y="44412"/>
                          <a:pt x="3730288" y="13374"/>
                          <a:pt x="3401568" y="18288"/>
                        </a:cubicBezTo>
                        <a:cubicBezTo>
                          <a:pt x="3072848" y="23202"/>
                          <a:pt x="3020684" y="32425"/>
                          <a:pt x="2798064" y="18288"/>
                        </a:cubicBezTo>
                        <a:cubicBezTo>
                          <a:pt x="2575444" y="4151"/>
                          <a:pt x="2440915" y="-7352"/>
                          <a:pt x="2276856" y="18288"/>
                        </a:cubicBezTo>
                        <a:cubicBezTo>
                          <a:pt x="2112797" y="43928"/>
                          <a:pt x="1726502" y="-9560"/>
                          <a:pt x="1426464" y="18288"/>
                        </a:cubicBezTo>
                        <a:cubicBezTo>
                          <a:pt x="1126426" y="46136"/>
                          <a:pt x="992925" y="21016"/>
                          <a:pt x="740664" y="18288"/>
                        </a:cubicBezTo>
                        <a:cubicBezTo>
                          <a:pt x="488403" y="15560"/>
                          <a:pt x="195650" y="-16061"/>
                          <a:pt x="0" y="18288"/>
                        </a:cubicBezTo>
                        <a:cubicBezTo>
                          <a:pt x="348" y="9455"/>
                          <a:pt x="654" y="3983"/>
                          <a:pt x="0" y="0"/>
                        </a:cubicBezTo>
                        <a:close/>
                      </a:path>
                      <a:path w="8229600" h="18288" stroke="0" extrusionOk="0">
                        <a:moveTo>
                          <a:pt x="0" y="0"/>
                        </a:moveTo>
                        <a:cubicBezTo>
                          <a:pt x="259263" y="-9445"/>
                          <a:pt x="404731" y="4427"/>
                          <a:pt x="521208" y="0"/>
                        </a:cubicBezTo>
                        <a:cubicBezTo>
                          <a:pt x="637685" y="-4427"/>
                          <a:pt x="839187" y="564"/>
                          <a:pt x="960120" y="0"/>
                        </a:cubicBezTo>
                        <a:cubicBezTo>
                          <a:pt x="1081053" y="-564"/>
                          <a:pt x="1313469" y="-16481"/>
                          <a:pt x="1481328" y="0"/>
                        </a:cubicBezTo>
                        <a:cubicBezTo>
                          <a:pt x="1649187" y="16481"/>
                          <a:pt x="1885247" y="26161"/>
                          <a:pt x="2167128" y="0"/>
                        </a:cubicBezTo>
                        <a:cubicBezTo>
                          <a:pt x="2449009" y="-26161"/>
                          <a:pt x="2761875" y="-22202"/>
                          <a:pt x="2935224" y="0"/>
                        </a:cubicBezTo>
                        <a:cubicBezTo>
                          <a:pt x="3108573" y="22202"/>
                          <a:pt x="3540687" y="-2863"/>
                          <a:pt x="3785616" y="0"/>
                        </a:cubicBezTo>
                        <a:cubicBezTo>
                          <a:pt x="4030545" y="2863"/>
                          <a:pt x="4280774" y="-12442"/>
                          <a:pt x="4636008" y="0"/>
                        </a:cubicBezTo>
                        <a:cubicBezTo>
                          <a:pt x="4991242" y="12442"/>
                          <a:pt x="5025483" y="16914"/>
                          <a:pt x="5239512" y="0"/>
                        </a:cubicBezTo>
                        <a:cubicBezTo>
                          <a:pt x="5453541" y="-16914"/>
                          <a:pt x="5754008" y="16592"/>
                          <a:pt x="6007608" y="0"/>
                        </a:cubicBezTo>
                        <a:cubicBezTo>
                          <a:pt x="6261208" y="-16592"/>
                          <a:pt x="6407957" y="-11909"/>
                          <a:pt x="6693408" y="0"/>
                        </a:cubicBezTo>
                        <a:cubicBezTo>
                          <a:pt x="6978859" y="11909"/>
                          <a:pt x="7015437" y="-20890"/>
                          <a:pt x="7296912" y="0"/>
                        </a:cubicBezTo>
                        <a:cubicBezTo>
                          <a:pt x="7578387" y="20890"/>
                          <a:pt x="7859622" y="46406"/>
                          <a:pt x="8229600" y="0"/>
                        </a:cubicBezTo>
                        <a:cubicBezTo>
                          <a:pt x="8230508" y="6337"/>
                          <a:pt x="8228722" y="11778"/>
                          <a:pt x="8229600" y="18288"/>
                        </a:cubicBezTo>
                        <a:cubicBezTo>
                          <a:pt x="8075287" y="35054"/>
                          <a:pt x="7821366" y="21850"/>
                          <a:pt x="7626096" y="18288"/>
                        </a:cubicBezTo>
                        <a:cubicBezTo>
                          <a:pt x="7430826" y="14726"/>
                          <a:pt x="7320004" y="-9669"/>
                          <a:pt x="7022592" y="18288"/>
                        </a:cubicBezTo>
                        <a:cubicBezTo>
                          <a:pt x="6725180" y="46245"/>
                          <a:pt x="6348804" y="-14025"/>
                          <a:pt x="6172200" y="18288"/>
                        </a:cubicBezTo>
                        <a:cubicBezTo>
                          <a:pt x="5995596" y="50601"/>
                          <a:pt x="5788102" y="22890"/>
                          <a:pt x="5650992" y="18288"/>
                        </a:cubicBezTo>
                        <a:cubicBezTo>
                          <a:pt x="5513882" y="13686"/>
                          <a:pt x="5198399" y="29121"/>
                          <a:pt x="4882896" y="18288"/>
                        </a:cubicBezTo>
                        <a:cubicBezTo>
                          <a:pt x="4567393" y="7455"/>
                          <a:pt x="4557008" y="26965"/>
                          <a:pt x="4443984" y="18288"/>
                        </a:cubicBezTo>
                        <a:cubicBezTo>
                          <a:pt x="4330960" y="9611"/>
                          <a:pt x="4061674" y="28891"/>
                          <a:pt x="3758184" y="18288"/>
                        </a:cubicBezTo>
                        <a:cubicBezTo>
                          <a:pt x="3454694" y="7685"/>
                          <a:pt x="3380392" y="19119"/>
                          <a:pt x="3236976" y="18288"/>
                        </a:cubicBezTo>
                        <a:cubicBezTo>
                          <a:pt x="3093560" y="17457"/>
                          <a:pt x="2632116" y="37607"/>
                          <a:pt x="2386584" y="18288"/>
                        </a:cubicBezTo>
                        <a:cubicBezTo>
                          <a:pt x="2141052" y="-1031"/>
                          <a:pt x="2110884" y="28777"/>
                          <a:pt x="1947672" y="18288"/>
                        </a:cubicBezTo>
                        <a:cubicBezTo>
                          <a:pt x="1784460" y="7799"/>
                          <a:pt x="1535467" y="461"/>
                          <a:pt x="1261872" y="18288"/>
                        </a:cubicBezTo>
                        <a:cubicBezTo>
                          <a:pt x="988277" y="36115"/>
                          <a:pt x="1021096" y="10375"/>
                          <a:pt x="822960" y="18288"/>
                        </a:cubicBezTo>
                        <a:cubicBezTo>
                          <a:pt x="624824" y="26201"/>
                          <a:pt x="298309" y="1283"/>
                          <a:pt x="0" y="18288"/>
                        </a:cubicBezTo>
                        <a:cubicBezTo>
                          <a:pt x="-633" y="12278"/>
                          <a:pt x="-757" y="5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817DB-60DC-535A-18F1-9B11438BB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405684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Fire Drills and Evacuations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When the alarm sounds all talking/noise stops.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Quietly line up in a single file line at the door.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Wait for your teacher to give you permission to exit the classroom.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Your teachers in each class will give you information of where your designated evacuation areas are located.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If the building is evacuated while you are at lunch or during passing, go to your designated advisory area and line up.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Once you are in your designated evacuation area, stand quietly in line while attendance is taken.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are at a level 0 the entire time during an emergency.</a:t>
            </a:r>
          </a:p>
        </p:txBody>
      </p:sp>
      <p:pic>
        <p:nvPicPr>
          <p:cNvPr id="71683" name="Picture 71682" descr="Fire extinguisher and hose reel in hotel corridor">
            <a:extLst>
              <a:ext uri="{FF2B5EF4-FFF2-40B4-BE49-F238E27FC236}">
                <a16:creationId xmlns:a16="http://schemas.microsoft.com/office/drawing/2014/main" id="{92000571-CBE9-598F-00AE-E3BF46FA97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03" r="36135" b="2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7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707" name="Picture 72706" descr="School corridor with lockers">
            <a:extLst>
              <a:ext uri="{FF2B5EF4-FFF2-40B4-BE49-F238E27FC236}">
                <a16:creationId xmlns:a16="http://schemas.microsoft.com/office/drawing/2014/main" id="{3756E347-51AB-95D0-3832-66A0FF4199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48" r="27402" b="1"/>
          <a:stretch/>
        </p:blipFill>
        <p:spPr>
          <a:xfrm>
            <a:off x="4577270" y="10"/>
            <a:ext cx="4566728" cy="6857990"/>
          </a:xfrm>
          <a:prstGeom prst="rect">
            <a:avLst/>
          </a:prstGeom>
        </p:spPr>
      </p:pic>
      <p:sp useBgFill="1">
        <p:nvSpPr>
          <p:cNvPr id="72713" name="Rectangle 727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715" name="Rectangle 727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7268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5" name="Title 1">
            <a:extLst>
              <a:ext uri="{FF2B5EF4-FFF2-40B4-BE49-F238E27FC236}">
                <a16:creationId xmlns:a16="http://schemas.microsoft.com/office/drawing/2014/main" id="{E8F861EC-B03E-65A4-8EA6-1A3915454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0" y="328512"/>
            <a:ext cx="3583791" cy="1628970"/>
          </a:xfrm>
        </p:spPr>
        <p:txBody>
          <a:bodyPr anchor="ctr">
            <a:normAutofit/>
          </a:bodyPr>
          <a:lstStyle/>
          <a:p>
            <a:r>
              <a:rPr lang="en-US" altLang="en-US" sz="4800" b="1" dirty="0">
                <a:latin typeface="Modern Love Caps" pitchFamily="82" charset="0"/>
                <a:cs typeface="Calibri" panose="020F0502020204030204" pitchFamily="34" charset="0"/>
              </a:rPr>
              <a:t>Emergency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E522A-D48F-C4F9-8CBB-74517F8EF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438406"/>
            <a:ext cx="4114800" cy="4267199"/>
          </a:xfrm>
        </p:spPr>
        <p:txBody>
          <a:bodyPr anchor="ctr">
            <a:normAutofit lnSpcReduction="10000"/>
          </a:bodyPr>
          <a:lstStyle/>
          <a:p>
            <a:pPr marL="0" indent="0">
              <a:buFont typeface="Wingdings 2" pitchFamily="2" charset="2"/>
              <a:buNone/>
              <a:defRPr/>
            </a:pPr>
            <a:r>
              <a:rPr lang="en-US" sz="1400" b="1" dirty="0">
                <a:highlight>
                  <a:srgbClr val="FF00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Code Red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Stop all classroom activities and lock door(s).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Cover windows.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Remain silent.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Your teacher will direct you to a place in the classroom out of line of sight of the door.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If a student is outside of a classroom, find a concealed place to hide.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1400" b="1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Code Yellow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Shelter in place-no movement until cleared.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Continuation of classroom activities with locked door(s). 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Cover windows. </a:t>
            </a:r>
          </a:p>
          <a:p>
            <a:pPr marL="0" indent="0">
              <a:buFont typeface="Wingdings 2" pitchFamily="2" charset="2"/>
              <a:buNone/>
              <a:defRPr/>
            </a:pPr>
            <a:r>
              <a:rPr lang="en-US" sz="1400" b="1" dirty="0">
                <a:highlight>
                  <a:srgbClr val="00FFFF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Code Blue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Medical Emergency</a:t>
            </a:r>
          </a:p>
          <a:p>
            <a:pPr>
              <a:defRPr/>
            </a:pPr>
            <a:r>
              <a:rPr lang="en-US" sz="1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School is placed in a Code Yellow-no passing until cleared.</a:t>
            </a:r>
          </a:p>
          <a:p>
            <a:pPr marL="0" indent="0">
              <a:buFont typeface="Wingdings 2" pitchFamily="2" charset="2"/>
              <a:buNone/>
              <a:defRPr/>
            </a:pPr>
            <a:endParaRPr lang="en-US" sz="900" dirty="0">
              <a:latin typeface="+mj-lt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03AA9-4478-05E9-6857-406C4061E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0" i="0" dirty="0">
                <a:solidFill>
                  <a:srgbClr val="005288"/>
                </a:solidFill>
                <a:effectLst/>
                <a:latin typeface="Modern Love Caps" pitchFamily="82" charset="0"/>
              </a:rPr>
              <a:t>Inclement Weather Procedures</a:t>
            </a:r>
            <a:br>
              <a:rPr lang="en-US" b="0" i="0" dirty="0">
                <a:solidFill>
                  <a:srgbClr val="005288"/>
                </a:solidFill>
                <a:effectLst/>
                <a:latin typeface="Open Sans" panose="020B0606030504020204" pitchFamily="34" charset="0"/>
              </a:rPr>
            </a:br>
            <a:endParaRPr lang="en-US" dirty="0"/>
          </a:p>
        </p:txBody>
      </p:sp>
      <p:pic>
        <p:nvPicPr>
          <p:cNvPr id="4" name="Online Media 3" descr="Winter Transportation Procedures at WCSD 2022">
            <a:hlinkClick r:id="" action="ppaction://media"/>
            <a:extLst>
              <a:ext uri="{FF2B5EF4-FFF2-40B4-BE49-F238E27FC236}">
                <a16:creationId xmlns:a16="http://schemas.microsoft.com/office/drawing/2014/main" id="{F28F79A0-E0B3-99A5-EBE3-F4AF7A87268E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2313" y="1825625"/>
            <a:ext cx="77009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84A056-E002-4496-2B04-FC4667E1C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1" y="643467"/>
            <a:ext cx="3465438" cy="4567137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b="1" dirty="0">
                <a:latin typeface="Franklin Gothic Demi Cond" panose="020B0603020102020204" pitchFamily="34" charset="0"/>
              </a:rPr>
              <a:t>Add to your gym and before/after school examples and </a:t>
            </a:r>
            <a:br>
              <a:rPr lang="en-US" sz="4800" b="1" dirty="0">
                <a:latin typeface="Franklin Gothic Demi Cond" panose="020B0603020102020204" pitchFamily="34" charset="0"/>
              </a:rPr>
            </a:br>
            <a:r>
              <a:rPr lang="en-US" sz="4800" b="1" dirty="0">
                <a:latin typeface="Franklin Gothic Demi Cond" panose="020B0603020102020204" pitchFamily="34" charset="0"/>
              </a:rPr>
              <a:t>non-examples table.</a:t>
            </a:r>
          </a:p>
        </p:txBody>
      </p:sp>
      <p:pic>
        <p:nvPicPr>
          <p:cNvPr id="6" name="Picture 2" descr="A blue snake with its mouth open&#10;&#10;Description automatically generated">
            <a:extLst>
              <a:ext uri="{FF2B5EF4-FFF2-40B4-BE49-F238E27FC236}">
                <a16:creationId xmlns:a16="http://schemas.microsoft.com/office/drawing/2014/main" id="{85BCF4A8-8E39-DA1D-E422-B8175E9AC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r="6092" b="4"/>
          <a:stretch/>
        </p:blipFill>
        <p:spPr bwMode="auto">
          <a:xfrm>
            <a:off x="4954689" y="1317901"/>
            <a:ext cx="3706710" cy="422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39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CED3E-8FBD-9F6F-A8E5-F86825EF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Modern Love Caps" pitchFamily="82" charset="0"/>
              </a:rPr>
              <a:t>S.T.R.I.K.E. Review </a:t>
            </a:r>
            <a:br>
              <a:rPr lang="en-US" sz="4900" dirty="0">
                <a:solidFill>
                  <a:srgbClr val="FFFFFF"/>
                </a:solidFill>
                <a:latin typeface="Modern Love Caps" pitchFamily="82" charset="0"/>
              </a:rPr>
            </a:br>
            <a:r>
              <a:rPr lang="en-US" sz="4900" dirty="0">
                <a:solidFill>
                  <a:srgbClr val="FFFFFF"/>
                </a:solidFill>
                <a:latin typeface="Modern Love Caps" pitchFamily="82" charset="0"/>
              </a:rPr>
              <a:t>Example and Non-examples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5809-FB79-A290-8375-E5C51471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33" y="518400"/>
            <a:ext cx="4004665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tx1">
                    <a:alpha val="80000"/>
                  </a:schemeClr>
                </a:solidFill>
                <a:latin typeface="Franklin Gothic Demi Cond" panose="020B0603020102020204" pitchFamily="34" charset="0"/>
              </a:rPr>
              <a:t>Share with your partners, group and/or class your </a:t>
            </a:r>
            <a:r>
              <a:rPr lang="en-US" sz="4000" b="1">
                <a:solidFill>
                  <a:schemeClr val="tx1">
                    <a:alpha val="80000"/>
                  </a:schemeClr>
                </a:solidFill>
                <a:latin typeface="Franklin Gothic Demi Cond" panose="020B0603020102020204" pitchFamily="34" charset="0"/>
              </a:rPr>
              <a:t>writing or </a:t>
            </a:r>
            <a:r>
              <a:rPr lang="en-US" sz="4000" b="1" dirty="0">
                <a:solidFill>
                  <a:schemeClr val="tx1">
                    <a:alpha val="80000"/>
                  </a:schemeClr>
                </a:solidFill>
                <a:latin typeface="Franklin Gothic Demi Cond" panose="020B0603020102020204" pitchFamily="34" charset="0"/>
              </a:rPr>
              <a:t>drawings of each STRIKE example and non-example.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17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46" y="554152"/>
            <a:ext cx="4306641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DCED3E-8FBD-9F6F-A8E5-F86825EFE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804" y="1289765"/>
            <a:ext cx="2738325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4900" dirty="0">
                <a:solidFill>
                  <a:srgbClr val="FFFFFF"/>
                </a:solidFill>
                <a:latin typeface="Modern Love Caps" pitchFamily="82" charset="0"/>
              </a:rPr>
              <a:t>S.T.R.I.K.E. Review </a:t>
            </a:r>
            <a:br>
              <a:rPr lang="en-US" sz="4900" dirty="0">
                <a:solidFill>
                  <a:srgbClr val="FFFFFF"/>
                </a:solidFill>
                <a:latin typeface="Modern Love Caps" pitchFamily="82" charset="0"/>
              </a:rPr>
            </a:br>
            <a:r>
              <a:rPr lang="en-US" sz="4900" dirty="0">
                <a:solidFill>
                  <a:srgbClr val="FFFFFF"/>
                </a:solidFill>
                <a:latin typeface="Modern Love Caps" pitchFamily="82" charset="0"/>
              </a:rPr>
              <a:t>Example and Non-examples 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619" y="374394"/>
            <a:ext cx="128637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581" y="1084507"/>
            <a:ext cx="118159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65809-FB79-A290-8375-E5C514717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933" y="518400"/>
            <a:ext cx="4004665" cy="583794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>
                    <a:alpha val="80000"/>
                  </a:schemeClr>
                </a:solidFill>
                <a:latin typeface="Franklin Gothic Demi Cond" panose="020B0603020102020204" pitchFamily="34" charset="0"/>
              </a:rPr>
              <a:t>Today, as we review our school’s procedure and expectations you will write or draw examples and non-examples of what STRIKE looks like and doesn’t look like in areas around our school on your table you just made in your notebook. 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77410" y="5751820"/>
            <a:ext cx="84319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36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0" name="Rectangle 3379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2" name="Rectangle 3380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4" name="Rectangle 3380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06" name="Rectangle 3380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3" name="Title 1">
            <a:extLst>
              <a:ext uri="{FF2B5EF4-FFF2-40B4-BE49-F238E27FC236}">
                <a16:creationId xmlns:a16="http://schemas.microsoft.com/office/drawing/2014/main" id="{4F4A55AA-EE7E-D032-EC6B-B545C484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n-US" altLang="en-US" sz="4800" b="1" dirty="0">
                <a:solidFill>
                  <a:srgbClr val="FFFFFF"/>
                </a:solidFill>
                <a:latin typeface="Modern Love Caps" pitchFamily="82" charset="0"/>
                <a:cs typeface="Calibri" panose="020F0502020204030204" pitchFamily="34" charset="0"/>
              </a:rPr>
              <a:t>What is S.T.R.I.K.E.?</a:t>
            </a:r>
          </a:p>
        </p:txBody>
      </p:sp>
      <p:graphicFrame>
        <p:nvGraphicFramePr>
          <p:cNvPr id="33795" name="Content Placeholder 2">
            <a:extLst>
              <a:ext uri="{FF2B5EF4-FFF2-40B4-BE49-F238E27FC236}">
                <a16:creationId xmlns:a16="http://schemas.microsoft.com/office/drawing/2014/main" id="{1746769E-BA2C-6B42-5145-9299E2CBE2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922439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333" name="Rectangle 56332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35" name="Rectangle 56334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37" name="Rectangle 56336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39" name="Rectangle 56338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41" name="Freeform: Shape 56340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9EF989-C3FD-921C-AD1A-D3849D503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134" y="2590800"/>
            <a:ext cx="2624266" cy="3248212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914400"/>
            <a:r>
              <a:rPr lang="en-US" sz="2400" b="1" kern="1200" dirty="0">
                <a:solidFill>
                  <a:srgbClr val="FFFFFF"/>
                </a:solidFill>
                <a:latin typeface="Franklin Gothic Demi Cond" panose="020B0603020102020204" pitchFamily="34" charset="0"/>
              </a:rPr>
              <a:t>On page 10 in your planner, are your  Diamondback Dailies.  These are actions you can take everyday to help create a positive and safe learning environment for all students.</a:t>
            </a:r>
          </a:p>
        </p:txBody>
      </p:sp>
      <p:pic>
        <p:nvPicPr>
          <p:cNvPr id="56321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E713D94-E0B2-52E9-11FB-270D4806A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21" y="1403532"/>
            <a:ext cx="5419311" cy="405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383" name="Rectangle 57382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85" name="Freeform: Shape 57384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345" name="Title 4">
            <a:extLst>
              <a:ext uri="{FF2B5EF4-FFF2-40B4-BE49-F238E27FC236}">
                <a16:creationId xmlns:a16="http://schemas.microsoft.com/office/drawing/2014/main" id="{DFAE9BE7-A1FB-856F-7A7E-C57F35ECF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1221"/>
            <a:ext cx="7886700" cy="1348065"/>
          </a:xfrm>
        </p:spPr>
        <p:txBody>
          <a:bodyPr>
            <a:normAutofit/>
          </a:bodyPr>
          <a:lstStyle/>
          <a:p>
            <a:r>
              <a:rPr lang="en-US" altLang="en-US" sz="4300" b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So, what does this mean for you? </a:t>
            </a:r>
          </a:p>
        </p:txBody>
      </p:sp>
      <p:sp>
        <p:nvSpPr>
          <p:cNvPr id="57378" name="Content Placeholder 2">
            <a:extLst>
              <a:ext uri="{FF2B5EF4-FFF2-40B4-BE49-F238E27FC236}">
                <a16:creationId xmlns:a16="http://schemas.microsoft.com/office/drawing/2014/main" id="{7D6E3DFF-084C-35C3-FAD5-BB7638D63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347414"/>
            <a:ext cx="8763000" cy="435818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Teachers and ALL staff members will be on the lookout for students who are meeting the expectations of S. T. R. I. K. E. 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Signatures may be earned in each area of the matrix where you are meeting the expectations.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Your goal is to earn at least five signatures a week.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You can earn one signature a week from your families for meeting your home goal. 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Signatures will be totaled each Monday and recorded during Advisory class. 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For every 10 signatures you earn weekly you will receive one raffle ticket to be entered in a random S.T.R.I.K.E. drawing.</a:t>
            </a:r>
          </a:p>
          <a:p>
            <a:pPr>
              <a:defRPr/>
            </a:pPr>
            <a:r>
              <a:rPr lang="en-US" altLang="en-US" sz="24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Signatures are required for all mid and end of quarter rewards.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A95209C-5275-4E15-8EA7-7F42980AB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rows pointing towards light">
            <a:extLst>
              <a:ext uri="{FF2B5EF4-FFF2-40B4-BE49-F238E27FC236}">
                <a16:creationId xmlns:a16="http://schemas.microsoft.com/office/drawing/2014/main" id="{AC25BF25-2869-061F-BE10-B81136BC27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1021" b="-1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B2B91EE-583C-374C-34CE-BC4AFA45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14" y="1145300"/>
            <a:ext cx="7165086" cy="30632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/>
            <a:r>
              <a:rPr lang="en-US" sz="4800" b="1">
                <a:solidFill>
                  <a:schemeClr val="bg1"/>
                </a:solidFill>
                <a:latin typeface="Franklin Gothic Demi Cond" panose="020B0603020102020204" pitchFamily="34" charset="0"/>
              </a:rPr>
              <a:t>As we all work to demonstrate this guiding principles it is  essential, we all follow our school-wide policies and procedures.</a:t>
            </a:r>
            <a:endParaRPr lang="en-US" sz="4800" b="1" dirty="0">
              <a:solidFill>
                <a:schemeClr val="bg1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CC1E9C-7EBC-48DE-7A53-71C0E680C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286" y="4599432"/>
            <a:ext cx="6858000" cy="1227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7200" b="1">
                <a:solidFill>
                  <a:schemeClr val="bg1"/>
                </a:solidFill>
                <a:latin typeface="Modern Love Caps" pitchFamily="82" charset="0"/>
              </a:rPr>
              <a:t>Let’s Review!</a:t>
            </a:r>
            <a:endParaRPr lang="en-US" sz="7200" b="1" dirty="0">
              <a:solidFill>
                <a:schemeClr val="bg1"/>
              </a:solidFill>
              <a:latin typeface="Modern Love Caps" pitchFamily="82" charset="0"/>
            </a:endParaRPr>
          </a:p>
        </p:txBody>
      </p:sp>
      <p:sp>
        <p:nvSpPr>
          <p:cNvPr id="18" name="sketchy box">
            <a:extLst>
              <a:ext uri="{FF2B5EF4-FFF2-40B4-BE49-F238E27FC236}">
                <a16:creationId xmlns:a16="http://schemas.microsoft.com/office/drawing/2014/main" id="{4F2ED431-E304-4FF0-9F4E-032783C9D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720953"/>
            <a:ext cx="7886700" cy="5416094"/>
          </a:xfrm>
          <a:custGeom>
            <a:avLst/>
            <a:gdLst>
              <a:gd name="connsiteX0" fmla="*/ 0 w 7886700"/>
              <a:gd name="connsiteY0" fmla="*/ 0 h 5416094"/>
              <a:gd name="connsiteX1" fmla="*/ 578358 w 7886700"/>
              <a:gd name="connsiteY1" fmla="*/ 0 h 5416094"/>
              <a:gd name="connsiteX2" fmla="*/ 998982 w 7886700"/>
              <a:gd name="connsiteY2" fmla="*/ 0 h 5416094"/>
              <a:gd name="connsiteX3" fmla="*/ 1813941 w 7886700"/>
              <a:gd name="connsiteY3" fmla="*/ 0 h 5416094"/>
              <a:gd name="connsiteX4" fmla="*/ 2392299 w 7886700"/>
              <a:gd name="connsiteY4" fmla="*/ 0 h 5416094"/>
              <a:gd name="connsiteX5" fmla="*/ 2970657 w 7886700"/>
              <a:gd name="connsiteY5" fmla="*/ 0 h 5416094"/>
              <a:gd name="connsiteX6" fmla="*/ 3785616 w 7886700"/>
              <a:gd name="connsiteY6" fmla="*/ 0 h 5416094"/>
              <a:gd name="connsiteX7" fmla="*/ 4285107 w 7886700"/>
              <a:gd name="connsiteY7" fmla="*/ 0 h 5416094"/>
              <a:gd name="connsiteX8" fmla="*/ 5100066 w 7886700"/>
              <a:gd name="connsiteY8" fmla="*/ 0 h 5416094"/>
              <a:gd name="connsiteX9" fmla="*/ 5915025 w 7886700"/>
              <a:gd name="connsiteY9" fmla="*/ 0 h 5416094"/>
              <a:gd name="connsiteX10" fmla="*/ 6572250 w 7886700"/>
              <a:gd name="connsiteY10" fmla="*/ 0 h 5416094"/>
              <a:gd name="connsiteX11" fmla="*/ 7886700 w 7886700"/>
              <a:gd name="connsiteY11" fmla="*/ 0 h 5416094"/>
              <a:gd name="connsiteX12" fmla="*/ 7886700 w 7886700"/>
              <a:gd name="connsiteY12" fmla="*/ 622851 h 5416094"/>
              <a:gd name="connsiteX13" fmla="*/ 7886700 w 7886700"/>
              <a:gd name="connsiteY13" fmla="*/ 1137380 h 5416094"/>
              <a:gd name="connsiteX14" fmla="*/ 7886700 w 7886700"/>
              <a:gd name="connsiteY14" fmla="*/ 1814391 h 5416094"/>
              <a:gd name="connsiteX15" fmla="*/ 7886700 w 7886700"/>
              <a:gd name="connsiteY15" fmla="*/ 2491403 h 5416094"/>
              <a:gd name="connsiteX16" fmla="*/ 7886700 w 7886700"/>
              <a:gd name="connsiteY16" fmla="*/ 3168415 h 5416094"/>
              <a:gd name="connsiteX17" fmla="*/ 7886700 w 7886700"/>
              <a:gd name="connsiteY17" fmla="*/ 3899588 h 5416094"/>
              <a:gd name="connsiteX18" fmla="*/ 7886700 w 7886700"/>
              <a:gd name="connsiteY18" fmla="*/ 4630760 h 5416094"/>
              <a:gd name="connsiteX19" fmla="*/ 7886700 w 7886700"/>
              <a:gd name="connsiteY19" fmla="*/ 5416094 h 5416094"/>
              <a:gd name="connsiteX20" fmla="*/ 7466076 w 7886700"/>
              <a:gd name="connsiteY20" fmla="*/ 5416094 h 5416094"/>
              <a:gd name="connsiteX21" fmla="*/ 6651117 w 7886700"/>
              <a:gd name="connsiteY21" fmla="*/ 5416094 h 5416094"/>
              <a:gd name="connsiteX22" fmla="*/ 5993892 w 7886700"/>
              <a:gd name="connsiteY22" fmla="*/ 5416094 h 5416094"/>
              <a:gd name="connsiteX23" fmla="*/ 5494401 w 7886700"/>
              <a:gd name="connsiteY23" fmla="*/ 5416094 h 5416094"/>
              <a:gd name="connsiteX24" fmla="*/ 4837176 w 7886700"/>
              <a:gd name="connsiteY24" fmla="*/ 5416094 h 5416094"/>
              <a:gd name="connsiteX25" fmla="*/ 4416552 w 7886700"/>
              <a:gd name="connsiteY25" fmla="*/ 5416094 h 5416094"/>
              <a:gd name="connsiteX26" fmla="*/ 3995928 w 7886700"/>
              <a:gd name="connsiteY26" fmla="*/ 5416094 h 5416094"/>
              <a:gd name="connsiteX27" fmla="*/ 3338703 w 7886700"/>
              <a:gd name="connsiteY27" fmla="*/ 5416094 h 5416094"/>
              <a:gd name="connsiteX28" fmla="*/ 2839212 w 7886700"/>
              <a:gd name="connsiteY28" fmla="*/ 5416094 h 5416094"/>
              <a:gd name="connsiteX29" fmla="*/ 2103120 w 7886700"/>
              <a:gd name="connsiteY29" fmla="*/ 5416094 h 5416094"/>
              <a:gd name="connsiteX30" fmla="*/ 1603629 w 7886700"/>
              <a:gd name="connsiteY30" fmla="*/ 5416094 h 5416094"/>
              <a:gd name="connsiteX31" fmla="*/ 867537 w 7886700"/>
              <a:gd name="connsiteY31" fmla="*/ 5416094 h 5416094"/>
              <a:gd name="connsiteX32" fmla="*/ 0 w 7886700"/>
              <a:gd name="connsiteY32" fmla="*/ 5416094 h 5416094"/>
              <a:gd name="connsiteX33" fmla="*/ 0 w 7886700"/>
              <a:gd name="connsiteY33" fmla="*/ 4684921 h 5416094"/>
              <a:gd name="connsiteX34" fmla="*/ 0 w 7886700"/>
              <a:gd name="connsiteY34" fmla="*/ 3953749 h 5416094"/>
              <a:gd name="connsiteX35" fmla="*/ 0 w 7886700"/>
              <a:gd name="connsiteY35" fmla="*/ 3168415 h 5416094"/>
              <a:gd name="connsiteX36" fmla="*/ 0 w 7886700"/>
              <a:gd name="connsiteY36" fmla="*/ 2545564 h 5416094"/>
              <a:gd name="connsiteX37" fmla="*/ 0 w 7886700"/>
              <a:gd name="connsiteY37" fmla="*/ 1760231 h 5416094"/>
              <a:gd name="connsiteX38" fmla="*/ 0 w 7886700"/>
              <a:gd name="connsiteY38" fmla="*/ 1191541 h 5416094"/>
              <a:gd name="connsiteX39" fmla="*/ 0 w 7886700"/>
              <a:gd name="connsiteY39" fmla="*/ 677012 h 5416094"/>
              <a:gd name="connsiteX40" fmla="*/ 0 w 7886700"/>
              <a:gd name="connsiteY4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886700" h="5416094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21292" y="250253"/>
                  <a:pt x="7885085" y="350918"/>
                  <a:pt x="7886700" y="622851"/>
                </a:cubicBezTo>
                <a:cubicBezTo>
                  <a:pt x="7891037" y="863445"/>
                  <a:pt x="7896513" y="880863"/>
                  <a:pt x="7886700" y="1137380"/>
                </a:cubicBezTo>
                <a:cubicBezTo>
                  <a:pt x="7848199" y="1390882"/>
                  <a:pt x="7850084" y="1481865"/>
                  <a:pt x="7886700" y="1814391"/>
                </a:cubicBezTo>
                <a:cubicBezTo>
                  <a:pt x="7914914" y="2114801"/>
                  <a:pt x="7876514" y="2290034"/>
                  <a:pt x="7886700" y="2491403"/>
                </a:cubicBezTo>
                <a:cubicBezTo>
                  <a:pt x="7860421" y="2730042"/>
                  <a:pt x="7935302" y="2970567"/>
                  <a:pt x="7886700" y="3168415"/>
                </a:cubicBezTo>
                <a:cubicBezTo>
                  <a:pt x="7872903" y="3427641"/>
                  <a:pt x="7902616" y="3535292"/>
                  <a:pt x="7886700" y="3899588"/>
                </a:cubicBezTo>
                <a:cubicBezTo>
                  <a:pt x="7873378" y="4266585"/>
                  <a:pt x="7896651" y="4438558"/>
                  <a:pt x="7886700" y="4630760"/>
                </a:cubicBezTo>
                <a:cubicBezTo>
                  <a:pt x="7875991" y="4843491"/>
                  <a:pt x="7861317" y="5204020"/>
                  <a:pt x="7886700" y="5416094"/>
                </a:cubicBezTo>
                <a:cubicBezTo>
                  <a:pt x="7693930" y="5418977"/>
                  <a:pt x="7589762" y="5415014"/>
                  <a:pt x="7466076" y="5416094"/>
                </a:cubicBezTo>
                <a:cubicBezTo>
                  <a:pt x="7353704" y="5436401"/>
                  <a:pt x="6825827" y="5440774"/>
                  <a:pt x="6651117" y="5416094"/>
                </a:cubicBezTo>
                <a:cubicBezTo>
                  <a:pt x="6465509" y="5418892"/>
                  <a:pt x="6151767" y="5433550"/>
                  <a:pt x="5993892" y="5416094"/>
                </a:cubicBezTo>
                <a:cubicBezTo>
                  <a:pt x="5847447" y="5391015"/>
                  <a:pt x="5686891" y="5398705"/>
                  <a:pt x="5494401" y="5416094"/>
                </a:cubicBezTo>
                <a:cubicBezTo>
                  <a:pt x="5328106" y="5425870"/>
                  <a:pt x="5021736" y="5443480"/>
                  <a:pt x="4837176" y="5416094"/>
                </a:cubicBezTo>
                <a:cubicBezTo>
                  <a:pt x="4635356" y="5394384"/>
                  <a:pt x="4544001" y="5404023"/>
                  <a:pt x="4416552" y="5416094"/>
                </a:cubicBezTo>
                <a:cubicBezTo>
                  <a:pt x="4292970" y="5412667"/>
                  <a:pt x="4202046" y="5389835"/>
                  <a:pt x="3995928" y="5416094"/>
                </a:cubicBezTo>
                <a:cubicBezTo>
                  <a:pt x="3784996" y="5430801"/>
                  <a:pt x="3527611" y="5369833"/>
                  <a:pt x="3338703" y="5416094"/>
                </a:cubicBezTo>
                <a:cubicBezTo>
                  <a:pt x="3144794" y="5458636"/>
                  <a:pt x="2967928" y="5418629"/>
                  <a:pt x="2839212" y="5416094"/>
                </a:cubicBezTo>
                <a:cubicBezTo>
                  <a:pt x="2725210" y="5428339"/>
                  <a:pt x="2252076" y="5423466"/>
                  <a:pt x="2103120" y="5416094"/>
                </a:cubicBezTo>
                <a:cubicBezTo>
                  <a:pt x="1978909" y="5450285"/>
                  <a:pt x="1801161" y="5407672"/>
                  <a:pt x="1603629" y="5416094"/>
                </a:cubicBezTo>
                <a:cubicBezTo>
                  <a:pt x="1421672" y="5419493"/>
                  <a:pt x="1050243" y="5442158"/>
                  <a:pt x="867537" y="5416094"/>
                </a:cubicBezTo>
                <a:cubicBezTo>
                  <a:pt x="706773" y="5412112"/>
                  <a:pt x="210463" y="5420499"/>
                  <a:pt x="0" y="5416094"/>
                </a:cubicBezTo>
                <a:cubicBezTo>
                  <a:pt x="5900" y="5172647"/>
                  <a:pt x="-60077" y="4935206"/>
                  <a:pt x="0" y="4684921"/>
                </a:cubicBezTo>
                <a:cubicBezTo>
                  <a:pt x="5207" y="4424508"/>
                  <a:pt x="-18202" y="4114010"/>
                  <a:pt x="0" y="3953749"/>
                </a:cubicBezTo>
                <a:cubicBezTo>
                  <a:pt x="49519" y="3783233"/>
                  <a:pt x="34464" y="3425313"/>
                  <a:pt x="0" y="3168415"/>
                </a:cubicBezTo>
                <a:cubicBezTo>
                  <a:pt x="-54225" y="2910622"/>
                  <a:pt x="1049" y="2830191"/>
                  <a:pt x="0" y="2545564"/>
                </a:cubicBezTo>
                <a:cubicBezTo>
                  <a:pt x="-14962" y="2263203"/>
                  <a:pt x="24933" y="1989633"/>
                  <a:pt x="0" y="1760231"/>
                </a:cubicBezTo>
                <a:cubicBezTo>
                  <a:pt x="-10050" y="1539318"/>
                  <a:pt x="43364" y="1391654"/>
                  <a:pt x="0" y="1191541"/>
                </a:cubicBezTo>
                <a:cubicBezTo>
                  <a:pt x="-26023" y="999746"/>
                  <a:pt x="-17864" y="813951"/>
                  <a:pt x="0" y="677012"/>
                </a:cubicBezTo>
                <a:cubicBezTo>
                  <a:pt x="21524" y="463086"/>
                  <a:pt x="9223" y="25014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5416094"/>
                      <a:gd name="connsiteX1" fmla="*/ 578358 w 7886700"/>
                      <a:gd name="connsiteY1" fmla="*/ 0 h 5416094"/>
                      <a:gd name="connsiteX2" fmla="*/ 998982 w 7886700"/>
                      <a:gd name="connsiteY2" fmla="*/ 0 h 5416094"/>
                      <a:gd name="connsiteX3" fmla="*/ 1813941 w 7886700"/>
                      <a:gd name="connsiteY3" fmla="*/ 0 h 5416094"/>
                      <a:gd name="connsiteX4" fmla="*/ 2392299 w 7886700"/>
                      <a:gd name="connsiteY4" fmla="*/ 0 h 5416094"/>
                      <a:gd name="connsiteX5" fmla="*/ 2970657 w 7886700"/>
                      <a:gd name="connsiteY5" fmla="*/ 0 h 5416094"/>
                      <a:gd name="connsiteX6" fmla="*/ 3785616 w 7886700"/>
                      <a:gd name="connsiteY6" fmla="*/ 0 h 5416094"/>
                      <a:gd name="connsiteX7" fmla="*/ 4285107 w 7886700"/>
                      <a:gd name="connsiteY7" fmla="*/ 0 h 5416094"/>
                      <a:gd name="connsiteX8" fmla="*/ 5100066 w 7886700"/>
                      <a:gd name="connsiteY8" fmla="*/ 0 h 5416094"/>
                      <a:gd name="connsiteX9" fmla="*/ 5915025 w 7886700"/>
                      <a:gd name="connsiteY9" fmla="*/ 0 h 5416094"/>
                      <a:gd name="connsiteX10" fmla="*/ 6572250 w 7886700"/>
                      <a:gd name="connsiteY10" fmla="*/ 0 h 5416094"/>
                      <a:gd name="connsiteX11" fmla="*/ 7886700 w 7886700"/>
                      <a:gd name="connsiteY11" fmla="*/ 0 h 5416094"/>
                      <a:gd name="connsiteX12" fmla="*/ 7886700 w 7886700"/>
                      <a:gd name="connsiteY12" fmla="*/ 622851 h 5416094"/>
                      <a:gd name="connsiteX13" fmla="*/ 7886700 w 7886700"/>
                      <a:gd name="connsiteY13" fmla="*/ 1137380 h 5416094"/>
                      <a:gd name="connsiteX14" fmla="*/ 7886700 w 7886700"/>
                      <a:gd name="connsiteY14" fmla="*/ 1814391 h 5416094"/>
                      <a:gd name="connsiteX15" fmla="*/ 7886700 w 7886700"/>
                      <a:gd name="connsiteY15" fmla="*/ 2491403 h 5416094"/>
                      <a:gd name="connsiteX16" fmla="*/ 7886700 w 7886700"/>
                      <a:gd name="connsiteY16" fmla="*/ 3168415 h 5416094"/>
                      <a:gd name="connsiteX17" fmla="*/ 7886700 w 7886700"/>
                      <a:gd name="connsiteY17" fmla="*/ 3899588 h 5416094"/>
                      <a:gd name="connsiteX18" fmla="*/ 7886700 w 7886700"/>
                      <a:gd name="connsiteY18" fmla="*/ 4630760 h 5416094"/>
                      <a:gd name="connsiteX19" fmla="*/ 7886700 w 7886700"/>
                      <a:gd name="connsiteY19" fmla="*/ 5416094 h 5416094"/>
                      <a:gd name="connsiteX20" fmla="*/ 7466076 w 7886700"/>
                      <a:gd name="connsiteY20" fmla="*/ 5416094 h 5416094"/>
                      <a:gd name="connsiteX21" fmla="*/ 6651117 w 7886700"/>
                      <a:gd name="connsiteY21" fmla="*/ 5416094 h 5416094"/>
                      <a:gd name="connsiteX22" fmla="*/ 5993892 w 7886700"/>
                      <a:gd name="connsiteY22" fmla="*/ 5416094 h 5416094"/>
                      <a:gd name="connsiteX23" fmla="*/ 5494401 w 7886700"/>
                      <a:gd name="connsiteY23" fmla="*/ 5416094 h 5416094"/>
                      <a:gd name="connsiteX24" fmla="*/ 4837176 w 7886700"/>
                      <a:gd name="connsiteY24" fmla="*/ 5416094 h 5416094"/>
                      <a:gd name="connsiteX25" fmla="*/ 4416552 w 7886700"/>
                      <a:gd name="connsiteY25" fmla="*/ 5416094 h 5416094"/>
                      <a:gd name="connsiteX26" fmla="*/ 3995928 w 7886700"/>
                      <a:gd name="connsiteY26" fmla="*/ 5416094 h 5416094"/>
                      <a:gd name="connsiteX27" fmla="*/ 3338703 w 7886700"/>
                      <a:gd name="connsiteY27" fmla="*/ 5416094 h 5416094"/>
                      <a:gd name="connsiteX28" fmla="*/ 2839212 w 7886700"/>
                      <a:gd name="connsiteY28" fmla="*/ 5416094 h 5416094"/>
                      <a:gd name="connsiteX29" fmla="*/ 2103120 w 7886700"/>
                      <a:gd name="connsiteY29" fmla="*/ 5416094 h 5416094"/>
                      <a:gd name="connsiteX30" fmla="*/ 1603629 w 7886700"/>
                      <a:gd name="connsiteY30" fmla="*/ 5416094 h 5416094"/>
                      <a:gd name="connsiteX31" fmla="*/ 867537 w 7886700"/>
                      <a:gd name="connsiteY31" fmla="*/ 5416094 h 5416094"/>
                      <a:gd name="connsiteX32" fmla="*/ 0 w 7886700"/>
                      <a:gd name="connsiteY32" fmla="*/ 5416094 h 5416094"/>
                      <a:gd name="connsiteX33" fmla="*/ 0 w 7886700"/>
                      <a:gd name="connsiteY33" fmla="*/ 4684921 h 5416094"/>
                      <a:gd name="connsiteX34" fmla="*/ 0 w 7886700"/>
                      <a:gd name="connsiteY34" fmla="*/ 3953749 h 5416094"/>
                      <a:gd name="connsiteX35" fmla="*/ 0 w 7886700"/>
                      <a:gd name="connsiteY35" fmla="*/ 3168415 h 5416094"/>
                      <a:gd name="connsiteX36" fmla="*/ 0 w 7886700"/>
                      <a:gd name="connsiteY36" fmla="*/ 2545564 h 5416094"/>
                      <a:gd name="connsiteX37" fmla="*/ 0 w 7886700"/>
                      <a:gd name="connsiteY37" fmla="*/ 1760231 h 5416094"/>
                      <a:gd name="connsiteX38" fmla="*/ 0 w 7886700"/>
                      <a:gd name="connsiteY38" fmla="*/ 1191541 h 5416094"/>
                      <a:gd name="connsiteX39" fmla="*/ 0 w 7886700"/>
                      <a:gd name="connsiteY39" fmla="*/ 677012 h 5416094"/>
                      <a:gd name="connsiteX40" fmla="*/ 0 w 7886700"/>
                      <a:gd name="connsiteY40" fmla="*/ 0 h 5416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7886700" h="5416094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917044" y="253972"/>
                          <a:pt x="7878280" y="382927"/>
                          <a:pt x="7886700" y="622851"/>
                        </a:cubicBezTo>
                        <a:cubicBezTo>
                          <a:pt x="7895120" y="862775"/>
                          <a:pt x="7898095" y="881954"/>
                          <a:pt x="7886700" y="1137380"/>
                        </a:cubicBezTo>
                        <a:cubicBezTo>
                          <a:pt x="7875305" y="1392806"/>
                          <a:pt x="7859449" y="1500954"/>
                          <a:pt x="7886700" y="1814391"/>
                        </a:cubicBezTo>
                        <a:cubicBezTo>
                          <a:pt x="7913951" y="2127828"/>
                          <a:pt x="7899710" y="2276490"/>
                          <a:pt x="7886700" y="2491403"/>
                        </a:cubicBezTo>
                        <a:cubicBezTo>
                          <a:pt x="7873690" y="2706316"/>
                          <a:pt x="7899048" y="2943627"/>
                          <a:pt x="7886700" y="3168415"/>
                        </a:cubicBezTo>
                        <a:cubicBezTo>
                          <a:pt x="7874352" y="3393203"/>
                          <a:pt x="7895759" y="3539359"/>
                          <a:pt x="7886700" y="3899588"/>
                        </a:cubicBezTo>
                        <a:cubicBezTo>
                          <a:pt x="7877641" y="4259817"/>
                          <a:pt x="7907485" y="4437980"/>
                          <a:pt x="7886700" y="4630760"/>
                        </a:cubicBezTo>
                        <a:cubicBezTo>
                          <a:pt x="7865915" y="4823540"/>
                          <a:pt x="7871525" y="5198637"/>
                          <a:pt x="7886700" y="5416094"/>
                        </a:cubicBezTo>
                        <a:cubicBezTo>
                          <a:pt x="7691680" y="5431844"/>
                          <a:pt x="7601555" y="5415681"/>
                          <a:pt x="7466076" y="5416094"/>
                        </a:cubicBezTo>
                        <a:cubicBezTo>
                          <a:pt x="7330597" y="5416507"/>
                          <a:pt x="6831360" y="5424066"/>
                          <a:pt x="6651117" y="5416094"/>
                        </a:cubicBezTo>
                        <a:cubicBezTo>
                          <a:pt x="6470874" y="5408122"/>
                          <a:pt x="6162822" y="5448218"/>
                          <a:pt x="5993892" y="5416094"/>
                        </a:cubicBezTo>
                        <a:cubicBezTo>
                          <a:pt x="5824963" y="5383970"/>
                          <a:pt x="5688089" y="5423575"/>
                          <a:pt x="5494401" y="5416094"/>
                        </a:cubicBezTo>
                        <a:cubicBezTo>
                          <a:pt x="5300713" y="5408613"/>
                          <a:pt x="5038344" y="5439836"/>
                          <a:pt x="4837176" y="5416094"/>
                        </a:cubicBezTo>
                        <a:cubicBezTo>
                          <a:pt x="4636008" y="5392352"/>
                          <a:pt x="4547230" y="5414191"/>
                          <a:pt x="4416552" y="5416094"/>
                        </a:cubicBezTo>
                        <a:cubicBezTo>
                          <a:pt x="4285874" y="5417997"/>
                          <a:pt x="4197467" y="5397786"/>
                          <a:pt x="3995928" y="5416094"/>
                        </a:cubicBezTo>
                        <a:cubicBezTo>
                          <a:pt x="3794389" y="5434402"/>
                          <a:pt x="3512175" y="5385012"/>
                          <a:pt x="3338703" y="5416094"/>
                        </a:cubicBezTo>
                        <a:cubicBezTo>
                          <a:pt x="3165232" y="5447176"/>
                          <a:pt x="2961841" y="5402137"/>
                          <a:pt x="2839212" y="5416094"/>
                        </a:cubicBezTo>
                        <a:cubicBezTo>
                          <a:pt x="2716583" y="5430051"/>
                          <a:pt x="2260631" y="5391454"/>
                          <a:pt x="2103120" y="5416094"/>
                        </a:cubicBezTo>
                        <a:cubicBezTo>
                          <a:pt x="1945609" y="5440734"/>
                          <a:pt x="1802870" y="5413244"/>
                          <a:pt x="1603629" y="5416094"/>
                        </a:cubicBezTo>
                        <a:cubicBezTo>
                          <a:pt x="1404388" y="5418944"/>
                          <a:pt x="1036615" y="5428037"/>
                          <a:pt x="867537" y="5416094"/>
                        </a:cubicBezTo>
                        <a:cubicBezTo>
                          <a:pt x="698459" y="5404151"/>
                          <a:pt x="196765" y="5387017"/>
                          <a:pt x="0" y="5416094"/>
                        </a:cubicBezTo>
                        <a:cubicBezTo>
                          <a:pt x="-7913" y="5158982"/>
                          <a:pt x="-32352" y="4972281"/>
                          <a:pt x="0" y="4684921"/>
                        </a:cubicBezTo>
                        <a:cubicBezTo>
                          <a:pt x="32352" y="4397561"/>
                          <a:pt x="-36146" y="4109983"/>
                          <a:pt x="0" y="3953749"/>
                        </a:cubicBezTo>
                        <a:cubicBezTo>
                          <a:pt x="36146" y="3797515"/>
                          <a:pt x="38942" y="3433311"/>
                          <a:pt x="0" y="3168415"/>
                        </a:cubicBezTo>
                        <a:cubicBezTo>
                          <a:pt x="-38942" y="2903519"/>
                          <a:pt x="-264" y="2810505"/>
                          <a:pt x="0" y="2545564"/>
                        </a:cubicBezTo>
                        <a:cubicBezTo>
                          <a:pt x="264" y="2280623"/>
                          <a:pt x="20689" y="1994225"/>
                          <a:pt x="0" y="1760231"/>
                        </a:cubicBezTo>
                        <a:cubicBezTo>
                          <a:pt x="-20689" y="1526237"/>
                          <a:pt x="16073" y="1386976"/>
                          <a:pt x="0" y="1191541"/>
                        </a:cubicBezTo>
                        <a:cubicBezTo>
                          <a:pt x="-16073" y="996106"/>
                          <a:pt x="-16965" y="844858"/>
                          <a:pt x="0" y="677012"/>
                        </a:cubicBezTo>
                        <a:cubicBezTo>
                          <a:pt x="16965" y="509166"/>
                          <a:pt x="85" y="27716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ketchy line">
            <a:extLst>
              <a:ext uri="{FF2B5EF4-FFF2-40B4-BE49-F238E27FC236}">
                <a16:creationId xmlns:a16="http://schemas.microsoft.com/office/drawing/2014/main" id="{4E87FCFB-2CCE-460D-B3DD-557C8BD1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4194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145769 w 3182692"/>
              <a:gd name="connsiteY2" fmla="*/ 0 h 18288"/>
              <a:gd name="connsiteX3" fmla="*/ 1845961 w 3182692"/>
              <a:gd name="connsiteY3" fmla="*/ 0 h 18288"/>
              <a:gd name="connsiteX4" fmla="*/ 2450673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546154 w 3182692"/>
              <a:gd name="connsiteY7" fmla="*/ 18288 h 18288"/>
              <a:gd name="connsiteX8" fmla="*/ 1845961 w 3182692"/>
              <a:gd name="connsiteY8" fmla="*/ 18288 h 18288"/>
              <a:gd name="connsiteX9" fmla="*/ 1304904 w 3182692"/>
              <a:gd name="connsiteY9" fmla="*/ 18288 h 18288"/>
              <a:gd name="connsiteX10" fmla="*/ 668365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45195" y="-37571"/>
                  <a:pt x="472618" y="-13696"/>
                  <a:pt x="604711" y="0"/>
                </a:cubicBezTo>
                <a:cubicBezTo>
                  <a:pt x="706652" y="-3280"/>
                  <a:pt x="1039328" y="-8567"/>
                  <a:pt x="1241250" y="0"/>
                </a:cubicBezTo>
                <a:cubicBezTo>
                  <a:pt x="1405712" y="-7891"/>
                  <a:pt x="1711158" y="8053"/>
                  <a:pt x="1909615" y="0"/>
                </a:cubicBezTo>
                <a:cubicBezTo>
                  <a:pt x="2107436" y="-40150"/>
                  <a:pt x="2247192" y="19443"/>
                  <a:pt x="2577981" y="0"/>
                </a:cubicBezTo>
                <a:cubicBezTo>
                  <a:pt x="2894393" y="-5855"/>
                  <a:pt x="3041563" y="17846"/>
                  <a:pt x="3182692" y="0"/>
                </a:cubicBezTo>
                <a:cubicBezTo>
                  <a:pt x="3181973" y="8390"/>
                  <a:pt x="3182735" y="11854"/>
                  <a:pt x="3182692" y="18288"/>
                </a:cubicBezTo>
                <a:cubicBezTo>
                  <a:pt x="2975928" y="57450"/>
                  <a:pt x="2667693" y="19406"/>
                  <a:pt x="2482500" y="18288"/>
                </a:cubicBezTo>
                <a:cubicBezTo>
                  <a:pt x="2299734" y="36912"/>
                  <a:pt x="1925962" y="9303"/>
                  <a:pt x="1782308" y="18288"/>
                </a:cubicBezTo>
                <a:cubicBezTo>
                  <a:pt x="1635580" y="20546"/>
                  <a:pt x="1257854" y="-3663"/>
                  <a:pt x="1145769" y="18288"/>
                </a:cubicBezTo>
                <a:cubicBezTo>
                  <a:pt x="1025065" y="56574"/>
                  <a:pt x="247799" y="-11536"/>
                  <a:pt x="0" y="18288"/>
                </a:cubicBezTo>
                <a:cubicBezTo>
                  <a:pt x="-405" y="13204"/>
                  <a:pt x="-1092" y="531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8308" y="19724"/>
                  <a:pt x="431183" y="-26509"/>
                  <a:pt x="604711" y="0"/>
                </a:cubicBezTo>
                <a:cubicBezTo>
                  <a:pt x="795174" y="4405"/>
                  <a:pt x="950067" y="22541"/>
                  <a:pt x="1145769" y="0"/>
                </a:cubicBezTo>
                <a:cubicBezTo>
                  <a:pt x="1301850" y="7702"/>
                  <a:pt x="1499974" y="-70469"/>
                  <a:pt x="1845961" y="0"/>
                </a:cubicBezTo>
                <a:cubicBezTo>
                  <a:pt x="2191264" y="15313"/>
                  <a:pt x="2307232" y="-97"/>
                  <a:pt x="2450673" y="0"/>
                </a:cubicBezTo>
                <a:cubicBezTo>
                  <a:pt x="2596405" y="-19465"/>
                  <a:pt x="3033067" y="-31048"/>
                  <a:pt x="3182692" y="0"/>
                </a:cubicBezTo>
                <a:cubicBezTo>
                  <a:pt x="3182066" y="4696"/>
                  <a:pt x="3183370" y="10269"/>
                  <a:pt x="3182692" y="18288"/>
                </a:cubicBezTo>
                <a:cubicBezTo>
                  <a:pt x="3091120" y="-23022"/>
                  <a:pt x="2811074" y="61693"/>
                  <a:pt x="2546154" y="18288"/>
                </a:cubicBezTo>
                <a:cubicBezTo>
                  <a:pt x="2285186" y="27529"/>
                  <a:pt x="2090205" y="-22321"/>
                  <a:pt x="1845961" y="18288"/>
                </a:cubicBezTo>
                <a:cubicBezTo>
                  <a:pt x="1599794" y="31493"/>
                  <a:pt x="1466284" y="37447"/>
                  <a:pt x="1304904" y="18288"/>
                </a:cubicBezTo>
                <a:cubicBezTo>
                  <a:pt x="1189365" y="43775"/>
                  <a:pt x="952251" y="23461"/>
                  <a:pt x="668365" y="18288"/>
                </a:cubicBezTo>
                <a:cubicBezTo>
                  <a:pt x="407868" y="43595"/>
                  <a:pt x="284672" y="-9405"/>
                  <a:pt x="0" y="18288"/>
                </a:cubicBezTo>
                <a:cubicBezTo>
                  <a:pt x="527" y="9891"/>
                  <a:pt x="870" y="7012"/>
                  <a:pt x="0" y="0"/>
                </a:cubicBezTo>
                <a:close/>
              </a:path>
              <a:path w="3182692" h="18288" fill="none" stroke="0" extrusionOk="0">
                <a:moveTo>
                  <a:pt x="0" y="0"/>
                </a:moveTo>
                <a:cubicBezTo>
                  <a:pt x="108839" y="-32375"/>
                  <a:pt x="447732" y="16552"/>
                  <a:pt x="604711" y="0"/>
                </a:cubicBezTo>
                <a:cubicBezTo>
                  <a:pt x="781899" y="-548"/>
                  <a:pt x="1052060" y="7118"/>
                  <a:pt x="1241250" y="0"/>
                </a:cubicBezTo>
                <a:cubicBezTo>
                  <a:pt x="1399482" y="14083"/>
                  <a:pt x="1706293" y="54730"/>
                  <a:pt x="1909615" y="0"/>
                </a:cubicBezTo>
                <a:cubicBezTo>
                  <a:pt x="2085313" y="-24404"/>
                  <a:pt x="2264415" y="16988"/>
                  <a:pt x="2577981" y="0"/>
                </a:cubicBezTo>
                <a:cubicBezTo>
                  <a:pt x="2926098" y="-10318"/>
                  <a:pt x="3036314" y="-14769"/>
                  <a:pt x="3182692" y="0"/>
                </a:cubicBezTo>
                <a:cubicBezTo>
                  <a:pt x="3181841" y="8135"/>
                  <a:pt x="3181636" y="12730"/>
                  <a:pt x="3182692" y="18288"/>
                </a:cubicBezTo>
                <a:cubicBezTo>
                  <a:pt x="2996012" y="-1231"/>
                  <a:pt x="2669008" y="27395"/>
                  <a:pt x="2482500" y="18288"/>
                </a:cubicBezTo>
                <a:cubicBezTo>
                  <a:pt x="2296543" y="21246"/>
                  <a:pt x="1935236" y="7938"/>
                  <a:pt x="1782308" y="18288"/>
                </a:cubicBezTo>
                <a:cubicBezTo>
                  <a:pt x="1607683" y="25490"/>
                  <a:pt x="1291498" y="1369"/>
                  <a:pt x="1145769" y="18288"/>
                </a:cubicBezTo>
                <a:cubicBezTo>
                  <a:pt x="1015407" y="55325"/>
                  <a:pt x="262557" y="26571"/>
                  <a:pt x="0" y="18288"/>
                </a:cubicBezTo>
                <a:cubicBezTo>
                  <a:pt x="508" y="13336"/>
                  <a:pt x="437" y="7274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1275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182692"/>
                      <a:gd name="connsiteY0" fmla="*/ 0 h 18288"/>
                      <a:gd name="connsiteX1" fmla="*/ 604711 w 3182692"/>
                      <a:gd name="connsiteY1" fmla="*/ 0 h 18288"/>
                      <a:gd name="connsiteX2" fmla="*/ 1241250 w 3182692"/>
                      <a:gd name="connsiteY2" fmla="*/ 0 h 18288"/>
                      <a:gd name="connsiteX3" fmla="*/ 1909615 w 3182692"/>
                      <a:gd name="connsiteY3" fmla="*/ 0 h 18288"/>
                      <a:gd name="connsiteX4" fmla="*/ 2577981 w 3182692"/>
                      <a:gd name="connsiteY4" fmla="*/ 0 h 18288"/>
                      <a:gd name="connsiteX5" fmla="*/ 3182692 w 3182692"/>
                      <a:gd name="connsiteY5" fmla="*/ 0 h 18288"/>
                      <a:gd name="connsiteX6" fmla="*/ 3182692 w 3182692"/>
                      <a:gd name="connsiteY6" fmla="*/ 18288 h 18288"/>
                      <a:gd name="connsiteX7" fmla="*/ 2482500 w 3182692"/>
                      <a:gd name="connsiteY7" fmla="*/ 18288 h 18288"/>
                      <a:gd name="connsiteX8" fmla="*/ 1782308 w 3182692"/>
                      <a:gd name="connsiteY8" fmla="*/ 18288 h 18288"/>
                      <a:gd name="connsiteX9" fmla="*/ 1145769 w 3182692"/>
                      <a:gd name="connsiteY9" fmla="*/ 18288 h 18288"/>
                      <a:gd name="connsiteX10" fmla="*/ 0 w 3182692"/>
                      <a:gd name="connsiteY10" fmla="*/ 18288 h 18288"/>
                      <a:gd name="connsiteX11" fmla="*/ 0 w 3182692"/>
                      <a:gd name="connsiteY11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82692" h="18288" fill="none" extrusionOk="0">
                        <a:moveTo>
                          <a:pt x="0" y="0"/>
                        </a:moveTo>
                        <a:cubicBezTo>
                          <a:pt x="126686" y="-21366"/>
                          <a:pt x="467788" y="9025"/>
                          <a:pt x="604711" y="0"/>
                        </a:cubicBezTo>
                        <a:cubicBezTo>
                          <a:pt x="741634" y="-9025"/>
                          <a:pt x="1061620" y="6814"/>
                          <a:pt x="1241250" y="0"/>
                        </a:cubicBezTo>
                        <a:cubicBezTo>
                          <a:pt x="1420880" y="-6814"/>
                          <a:pt x="1713773" y="13383"/>
                          <a:pt x="1909615" y="0"/>
                        </a:cubicBezTo>
                        <a:cubicBezTo>
                          <a:pt x="2105457" y="-13383"/>
                          <a:pt x="2257256" y="13567"/>
                          <a:pt x="2577981" y="0"/>
                        </a:cubicBezTo>
                        <a:cubicBezTo>
                          <a:pt x="2898706" y="-13567"/>
                          <a:pt x="3026063" y="6328"/>
                          <a:pt x="3182692" y="0"/>
                        </a:cubicBezTo>
                        <a:cubicBezTo>
                          <a:pt x="3181983" y="8157"/>
                          <a:pt x="3182279" y="12125"/>
                          <a:pt x="3182692" y="18288"/>
                        </a:cubicBezTo>
                        <a:cubicBezTo>
                          <a:pt x="2998421" y="21742"/>
                          <a:pt x="2675038" y="19014"/>
                          <a:pt x="2482500" y="18288"/>
                        </a:cubicBezTo>
                        <a:cubicBezTo>
                          <a:pt x="2289962" y="17562"/>
                          <a:pt x="1930644" y="6834"/>
                          <a:pt x="1782308" y="18288"/>
                        </a:cubicBezTo>
                        <a:cubicBezTo>
                          <a:pt x="1633972" y="29742"/>
                          <a:pt x="1287388" y="-1992"/>
                          <a:pt x="1145769" y="18288"/>
                        </a:cubicBezTo>
                        <a:cubicBezTo>
                          <a:pt x="1004150" y="38568"/>
                          <a:pt x="256377" y="-37438"/>
                          <a:pt x="0" y="18288"/>
                        </a:cubicBezTo>
                        <a:cubicBezTo>
                          <a:pt x="-46" y="12483"/>
                          <a:pt x="-203" y="6491"/>
                          <a:pt x="0" y="0"/>
                        </a:cubicBezTo>
                        <a:close/>
                      </a:path>
                      <a:path w="3182692" h="18288" stroke="0" extrusionOk="0">
                        <a:moveTo>
                          <a:pt x="0" y="0"/>
                        </a:moveTo>
                        <a:cubicBezTo>
                          <a:pt x="283446" y="18201"/>
                          <a:pt x="432812" y="7290"/>
                          <a:pt x="604711" y="0"/>
                        </a:cubicBezTo>
                        <a:cubicBezTo>
                          <a:pt x="776610" y="-7290"/>
                          <a:pt x="982253" y="15478"/>
                          <a:pt x="1145769" y="0"/>
                        </a:cubicBezTo>
                        <a:cubicBezTo>
                          <a:pt x="1309285" y="-15478"/>
                          <a:pt x="1514247" y="-25520"/>
                          <a:pt x="1845961" y="0"/>
                        </a:cubicBezTo>
                        <a:cubicBezTo>
                          <a:pt x="2177675" y="25520"/>
                          <a:pt x="2297588" y="16646"/>
                          <a:pt x="2450673" y="0"/>
                        </a:cubicBezTo>
                        <a:cubicBezTo>
                          <a:pt x="2603758" y="-16646"/>
                          <a:pt x="3023048" y="-21196"/>
                          <a:pt x="3182692" y="0"/>
                        </a:cubicBezTo>
                        <a:cubicBezTo>
                          <a:pt x="3182428" y="4493"/>
                          <a:pt x="3183076" y="9472"/>
                          <a:pt x="3182692" y="18288"/>
                        </a:cubicBezTo>
                        <a:cubicBezTo>
                          <a:pt x="3039109" y="-12701"/>
                          <a:pt x="2823860" y="13848"/>
                          <a:pt x="2546154" y="18288"/>
                        </a:cubicBezTo>
                        <a:cubicBezTo>
                          <a:pt x="2268448" y="22728"/>
                          <a:pt x="2098674" y="5291"/>
                          <a:pt x="1845961" y="18288"/>
                        </a:cubicBezTo>
                        <a:cubicBezTo>
                          <a:pt x="1593248" y="31285"/>
                          <a:pt x="1456743" y="27560"/>
                          <a:pt x="1304904" y="18288"/>
                        </a:cubicBezTo>
                        <a:cubicBezTo>
                          <a:pt x="1153065" y="9016"/>
                          <a:pt x="947204" y="11126"/>
                          <a:pt x="668365" y="18288"/>
                        </a:cubicBezTo>
                        <a:cubicBezTo>
                          <a:pt x="389526" y="25450"/>
                          <a:pt x="288244" y="-4628"/>
                          <a:pt x="0" y="18288"/>
                        </a:cubicBezTo>
                        <a:cubicBezTo>
                          <a:pt x="843" y="9577"/>
                          <a:pt x="371" y="690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38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AF681-868C-A31D-ECF4-4D1B4D812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48865"/>
            <a:ext cx="8762999" cy="1576446"/>
          </a:xfrm>
        </p:spPr>
        <p:txBody>
          <a:bodyPr anchor="ctr">
            <a:normAutofit/>
          </a:bodyPr>
          <a:lstStyle/>
          <a:p>
            <a:pPr algn="ctr"/>
            <a:r>
              <a:rPr lang="en-US" sz="5400" dirty="0">
                <a:solidFill>
                  <a:srgbClr val="FFFFFF"/>
                </a:solidFill>
                <a:latin typeface="Modern Love Caps" pitchFamily="82" charset="0"/>
              </a:rPr>
              <a:t>Language and Actions Matter!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510C6005-5F9D-AE8E-8A2D-8F38FAE17F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949300"/>
              </p:ext>
            </p:extLst>
          </p:nvPr>
        </p:nvGraphicFramePr>
        <p:xfrm>
          <a:off x="483042" y="2615979"/>
          <a:ext cx="8432358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092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27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54281" name="Rectangle 5428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3" name="Title 1">
            <a:extLst>
              <a:ext uri="{FF2B5EF4-FFF2-40B4-BE49-F238E27FC236}">
                <a16:creationId xmlns:a16="http://schemas.microsoft.com/office/drawing/2014/main" id="{9C966F74-84D6-AEC9-3720-24C6C7D19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73" y="603605"/>
            <a:ext cx="3770854" cy="1624520"/>
          </a:xfrm>
        </p:spPr>
        <p:txBody>
          <a:bodyPr anchor="ctr">
            <a:normAutofit/>
          </a:bodyPr>
          <a:lstStyle/>
          <a:p>
            <a:r>
              <a:rPr lang="en-US" altLang="en-US" sz="4000" b="1" dirty="0">
                <a:latin typeface="Modern Love Caps" pitchFamily="82" charset="0"/>
                <a:cs typeface="Calibri" panose="020F0502020204030204" pitchFamily="34" charset="0"/>
              </a:rPr>
              <a:t>Levels of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BBD4E-6298-E3D1-1748-D1F991E7D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735" y="2244273"/>
            <a:ext cx="4056530" cy="4603749"/>
          </a:xfrm>
        </p:spPr>
        <p:txBody>
          <a:bodyPr anchor="ctr">
            <a:normAutofit lnSpcReduction="10000"/>
          </a:bodyPr>
          <a:lstStyle/>
          <a:p>
            <a:pPr>
              <a:defRPr/>
            </a:pPr>
            <a:r>
              <a:rPr lang="en-US" sz="2800" b="1" dirty="0">
                <a:latin typeface="Franklin Gothic Demi Cond" panose="020B0603020102020204" pitchFamily="34" charset="0"/>
                <a:cs typeface="Calibri" panose="020F0502020204030204" pitchFamily="34" charset="0"/>
              </a:rPr>
              <a:t>For the various activities we do throughout the day there are different levels of volume that are appropriate for each activity.</a:t>
            </a:r>
          </a:p>
          <a:p>
            <a:pPr>
              <a:defRPr/>
            </a:pPr>
            <a:r>
              <a:rPr lang="en-US" sz="2800" b="1" dirty="0">
                <a:highlight>
                  <a:srgbClr val="FF00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0-Silent</a:t>
            </a:r>
          </a:p>
          <a:p>
            <a:pPr>
              <a:defRPr/>
            </a:pPr>
            <a:r>
              <a:rPr lang="en-US" sz="2800" b="1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1-Whisper</a:t>
            </a:r>
          </a:p>
          <a:p>
            <a:pPr>
              <a:defRPr/>
            </a:pPr>
            <a:r>
              <a:rPr lang="en-US" sz="2800" b="1" dirty="0">
                <a:highlight>
                  <a:srgbClr val="FF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2-Indoor speaking voice</a:t>
            </a:r>
          </a:p>
          <a:p>
            <a:pPr>
              <a:defRPr/>
            </a:pPr>
            <a:r>
              <a:rPr lang="en-US" sz="2800" b="1" dirty="0">
                <a:highlight>
                  <a:srgbClr val="00FF00"/>
                </a:highlight>
                <a:latin typeface="Franklin Gothic Demi Cond" panose="020B0603020102020204" pitchFamily="34" charset="0"/>
                <a:cs typeface="Calibri" panose="020F0502020204030204" pitchFamily="34" charset="0"/>
              </a:rPr>
              <a:t>Level 3- Outdoor speaking voice</a:t>
            </a:r>
          </a:p>
        </p:txBody>
      </p:sp>
      <p:pic>
        <p:nvPicPr>
          <p:cNvPr id="54275" name="Picture 54274" descr="Volume sliders">
            <a:extLst>
              <a:ext uri="{FF2B5EF4-FFF2-40B4-BE49-F238E27FC236}">
                <a16:creationId xmlns:a16="http://schemas.microsoft.com/office/drawing/2014/main" id="{DE0A845F-B1F5-688D-794D-427F6553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01" r="28905" b="-1"/>
          <a:stretch/>
        </p:blipFill>
        <p:spPr>
          <a:xfrm>
            <a:off x="4572000" y="1"/>
            <a:ext cx="457711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4365</TotalTime>
  <Words>1912</Words>
  <Application>Microsoft Macintosh PowerPoint</Application>
  <PresentationFormat>On-screen Show (4:3)</PresentationFormat>
  <Paragraphs>123</Paragraphs>
  <Slides>27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Light</vt:lpstr>
      <vt:lpstr>Constantia</vt:lpstr>
      <vt:lpstr>Franklin Gothic Demi Cond</vt:lpstr>
      <vt:lpstr>Modern Love Caps</vt:lpstr>
      <vt:lpstr>Open Sans</vt:lpstr>
      <vt:lpstr>Wingdings 2</vt:lpstr>
      <vt:lpstr>Office Theme</vt:lpstr>
      <vt:lpstr>Depoali Expectation and Procedure Review   </vt:lpstr>
      <vt:lpstr>In your advisory notebook or on a separate piece of paper create this table.</vt:lpstr>
      <vt:lpstr>S.T.R.I.K.E. Review  Example and Non-examples </vt:lpstr>
      <vt:lpstr>What is S.T.R.I.K.E.?</vt:lpstr>
      <vt:lpstr>On page 10 in your planner, are your  Diamondback Dailies.  These are actions you can take everyday to help create a positive and safe learning environment for all students.</vt:lpstr>
      <vt:lpstr>So, what does this mean for you? </vt:lpstr>
      <vt:lpstr>As we all work to demonstrate this guiding principles it is  essential, we all follow our school-wide policies and procedures.</vt:lpstr>
      <vt:lpstr>Language and Actions Matter!</vt:lpstr>
      <vt:lpstr>Levels of Volume</vt:lpstr>
      <vt:lpstr>Hallway Expectations</vt:lpstr>
      <vt:lpstr> WCSD Electronic Devices Policy  </vt:lpstr>
      <vt:lpstr>It is important that all students remember it is illegal to take photos, videos, or audio recordings of another person on a school campus without their permission. </vt:lpstr>
      <vt:lpstr>PowerPoint Presentation</vt:lpstr>
      <vt:lpstr>WCSD Dress Code Policy</vt:lpstr>
      <vt:lpstr>WCSD Dress Code Policy Violations</vt:lpstr>
      <vt:lpstr>Attendance</vt:lpstr>
      <vt:lpstr>Add to your classroom and hallway examples and  non-examples table.</vt:lpstr>
      <vt:lpstr> Restroom, Water and Passes </vt:lpstr>
      <vt:lpstr>Breakfast/Lunch  Procedures and Expectations</vt:lpstr>
      <vt:lpstr>Taking Care of Our School and Custodial Staff</vt:lpstr>
      <vt:lpstr>Add to your restroom and cafeteria examples and  non-examples table.</vt:lpstr>
      <vt:lpstr> Extracurricular Activities/Athletics</vt:lpstr>
      <vt:lpstr>Emergency Procedures</vt:lpstr>
      <vt:lpstr>Emergency Procedures</vt:lpstr>
      <vt:lpstr>Inclement Weather Procedures </vt:lpstr>
      <vt:lpstr>Add to your gym and before/after school examples and  non-examples table.</vt:lpstr>
      <vt:lpstr>S.T.R.I.K.E. Review  Example and Non-examples 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Depoali Middle School</dc:title>
  <dc:creator>Erin Craig</dc:creator>
  <cp:lastModifiedBy>Phillips, Stefanie</cp:lastModifiedBy>
  <cp:revision>203</cp:revision>
  <dcterms:created xsi:type="dcterms:W3CDTF">2009-08-28T15:32:03Z</dcterms:created>
  <dcterms:modified xsi:type="dcterms:W3CDTF">2024-01-09T15:01:18Z</dcterms:modified>
</cp:coreProperties>
</file>