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61" r:id="rId4"/>
    <p:sldId id="260"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112" d="100"/>
          <a:sy n="112" d="100"/>
        </p:scale>
        <p:origin x="4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F00054-ACC9-44E9-ABA5-E16910625658}"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33616-26A4-4953-B97D-3E959C4BA13E}" type="slidenum">
              <a:rPr lang="en-US" smtClean="0"/>
              <a:t>‹#›</a:t>
            </a:fld>
            <a:endParaRPr lang="en-US"/>
          </a:p>
        </p:txBody>
      </p:sp>
    </p:spTree>
    <p:extLst>
      <p:ext uri="{BB962C8B-B14F-4D97-AF65-F5344CB8AC3E}">
        <p14:creationId xmlns:p14="http://schemas.microsoft.com/office/powerpoint/2010/main" val="1910777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F00054-ACC9-44E9-ABA5-E16910625658}" type="datetimeFigureOut">
              <a:rPr lang="en-US" smtClean="0"/>
              <a:t>10/15/19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33616-26A4-4953-B97D-3E959C4BA13E}" type="slidenum">
              <a:rPr lang="en-US" smtClean="0"/>
              <a:t>‹#›</a:t>
            </a:fld>
            <a:endParaRPr lang="en-US"/>
          </a:p>
        </p:txBody>
      </p:sp>
    </p:spTree>
    <p:extLst>
      <p:ext uri="{BB962C8B-B14F-4D97-AF65-F5344CB8AC3E}">
        <p14:creationId xmlns:p14="http://schemas.microsoft.com/office/powerpoint/2010/main" val="4005561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00054-ACC9-44E9-ABA5-E16910625658}"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33616-26A4-4953-B97D-3E959C4BA13E}" type="slidenum">
              <a:rPr lang="en-US" smtClean="0"/>
              <a:t>‹#›</a:t>
            </a:fld>
            <a:endParaRPr lang="en-US"/>
          </a:p>
        </p:txBody>
      </p:sp>
    </p:spTree>
    <p:extLst>
      <p:ext uri="{BB962C8B-B14F-4D97-AF65-F5344CB8AC3E}">
        <p14:creationId xmlns:p14="http://schemas.microsoft.com/office/powerpoint/2010/main" val="3475788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00054-ACC9-44E9-ABA5-E16910625658}"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33616-26A4-4953-B97D-3E959C4BA13E}"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21584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F00054-ACC9-44E9-ABA5-E16910625658}"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33616-26A4-4953-B97D-3E959C4BA13E}" type="slidenum">
              <a:rPr lang="en-US" smtClean="0"/>
              <a:t>‹#›</a:t>
            </a:fld>
            <a:endParaRPr lang="en-US"/>
          </a:p>
        </p:txBody>
      </p:sp>
    </p:spTree>
    <p:extLst>
      <p:ext uri="{BB962C8B-B14F-4D97-AF65-F5344CB8AC3E}">
        <p14:creationId xmlns:p14="http://schemas.microsoft.com/office/powerpoint/2010/main" val="3860502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FF00054-ACC9-44E9-ABA5-E16910625658}" type="datetimeFigureOut">
              <a:rPr lang="en-US" smtClean="0"/>
              <a:t>10/15/19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33616-26A4-4953-B97D-3E959C4BA13E}" type="slidenum">
              <a:rPr lang="en-US" smtClean="0"/>
              <a:t>‹#›</a:t>
            </a:fld>
            <a:endParaRPr lang="en-US"/>
          </a:p>
        </p:txBody>
      </p:sp>
    </p:spTree>
    <p:extLst>
      <p:ext uri="{BB962C8B-B14F-4D97-AF65-F5344CB8AC3E}">
        <p14:creationId xmlns:p14="http://schemas.microsoft.com/office/powerpoint/2010/main" val="3050005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FF00054-ACC9-44E9-ABA5-E16910625658}" type="datetimeFigureOut">
              <a:rPr lang="en-US" smtClean="0"/>
              <a:t>10/15/19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33616-26A4-4953-B97D-3E959C4BA13E}" type="slidenum">
              <a:rPr lang="en-US" smtClean="0"/>
              <a:t>‹#›</a:t>
            </a:fld>
            <a:endParaRPr lang="en-US"/>
          </a:p>
        </p:txBody>
      </p:sp>
    </p:spTree>
    <p:extLst>
      <p:ext uri="{BB962C8B-B14F-4D97-AF65-F5344CB8AC3E}">
        <p14:creationId xmlns:p14="http://schemas.microsoft.com/office/powerpoint/2010/main" val="1457722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F00054-ACC9-44E9-ABA5-E16910625658}"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33616-26A4-4953-B97D-3E959C4BA13E}" type="slidenum">
              <a:rPr lang="en-US" smtClean="0"/>
              <a:t>‹#›</a:t>
            </a:fld>
            <a:endParaRPr lang="en-US"/>
          </a:p>
        </p:txBody>
      </p:sp>
    </p:spTree>
    <p:extLst>
      <p:ext uri="{BB962C8B-B14F-4D97-AF65-F5344CB8AC3E}">
        <p14:creationId xmlns:p14="http://schemas.microsoft.com/office/powerpoint/2010/main" val="1398708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F00054-ACC9-44E9-ABA5-E16910625658}"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33616-26A4-4953-B97D-3E959C4BA13E}" type="slidenum">
              <a:rPr lang="en-US" smtClean="0"/>
              <a:t>‹#›</a:t>
            </a:fld>
            <a:endParaRPr lang="en-US"/>
          </a:p>
        </p:txBody>
      </p:sp>
    </p:spTree>
    <p:extLst>
      <p:ext uri="{BB962C8B-B14F-4D97-AF65-F5344CB8AC3E}">
        <p14:creationId xmlns:p14="http://schemas.microsoft.com/office/powerpoint/2010/main" val="3797472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FF00054-ACC9-44E9-ABA5-E16910625658}"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33616-26A4-4953-B97D-3E959C4BA13E}" type="slidenum">
              <a:rPr lang="en-US" smtClean="0"/>
              <a:t>‹#›</a:t>
            </a:fld>
            <a:endParaRPr lang="en-US"/>
          </a:p>
        </p:txBody>
      </p:sp>
    </p:spTree>
    <p:extLst>
      <p:ext uri="{BB962C8B-B14F-4D97-AF65-F5344CB8AC3E}">
        <p14:creationId xmlns:p14="http://schemas.microsoft.com/office/powerpoint/2010/main" val="1401199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F00054-ACC9-44E9-ABA5-E16910625658}"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33616-26A4-4953-B97D-3E959C4BA13E}" type="slidenum">
              <a:rPr lang="en-US" smtClean="0"/>
              <a:t>‹#›</a:t>
            </a:fld>
            <a:endParaRPr lang="en-US"/>
          </a:p>
        </p:txBody>
      </p:sp>
    </p:spTree>
    <p:extLst>
      <p:ext uri="{BB962C8B-B14F-4D97-AF65-F5344CB8AC3E}">
        <p14:creationId xmlns:p14="http://schemas.microsoft.com/office/powerpoint/2010/main" val="284347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F00054-ACC9-44E9-ABA5-E16910625658}" type="datetimeFigureOut">
              <a:rPr lang="en-US" smtClean="0"/>
              <a:t>10/15/19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33616-26A4-4953-B97D-3E959C4BA13E}" type="slidenum">
              <a:rPr lang="en-US" smtClean="0"/>
              <a:t>‹#›</a:t>
            </a:fld>
            <a:endParaRPr lang="en-US"/>
          </a:p>
        </p:txBody>
      </p:sp>
    </p:spTree>
    <p:extLst>
      <p:ext uri="{BB962C8B-B14F-4D97-AF65-F5344CB8AC3E}">
        <p14:creationId xmlns:p14="http://schemas.microsoft.com/office/powerpoint/2010/main" val="1753883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F00054-ACC9-44E9-ABA5-E16910625658}" type="datetimeFigureOut">
              <a:rPr lang="en-US" smtClean="0"/>
              <a:t>10/15/19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733616-26A4-4953-B97D-3E959C4BA13E}" type="slidenum">
              <a:rPr lang="en-US" smtClean="0"/>
              <a:t>‹#›</a:t>
            </a:fld>
            <a:endParaRPr lang="en-US"/>
          </a:p>
        </p:txBody>
      </p:sp>
    </p:spTree>
    <p:extLst>
      <p:ext uri="{BB962C8B-B14F-4D97-AF65-F5344CB8AC3E}">
        <p14:creationId xmlns:p14="http://schemas.microsoft.com/office/powerpoint/2010/main" val="160306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FF00054-ACC9-44E9-ABA5-E16910625658}" type="datetimeFigureOut">
              <a:rPr lang="en-US" smtClean="0"/>
              <a:t>10/15/19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0733616-26A4-4953-B97D-3E959C4BA13E}" type="slidenum">
              <a:rPr lang="en-US" smtClean="0"/>
              <a:t>‹#›</a:t>
            </a:fld>
            <a:endParaRPr lang="en-US"/>
          </a:p>
        </p:txBody>
      </p:sp>
    </p:spTree>
    <p:extLst>
      <p:ext uri="{BB962C8B-B14F-4D97-AF65-F5344CB8AC3E}">
        <p14:creationId xmlns:p14="http://schemas.microsoft.com/office/powerpoint/2010/main" val="1496345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FF00054-ACC9-44E9-ABA5-E16910625658}" type="datetimeFigureOut">
              <a:rPr lang="en-US" smtClean="0"/>
              <a:t>10/15/19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0733616-26A4-4953-B97D-3E959C4BA13E}" type="slidenum">
              <a:rPr lang="en-US" smtClean="0"/>
              <a:t>‹#›</a:t>
            </a:fld>
            <a:endParaRPr lang="en-US"/>
          </a:p>
        </p:txBody>
      </p:sp>
    </p:spTree>
    <p:extLst>
      <p:ext uri="{BB962C8B-B14F-4D97-AF65-F5344CB8AC3E}">
        <p14:creationId xmlns:p14="http://schemas.microsoft.com/office/powerpoint/2010/main" val="39626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AFF00054-ACC9-44E9-ABA5-E16910625658}" type="datetimeFigureOut">
              <a:rPr lang="en-US" smtClean="0"/>
              <a:t>10/15/19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0733616-26A4-4953-B97D-3E959C4BA13E}" type="slidenum">
              <a:rPr lang="en-US" smtClean="0"/>
              <a:t>‹#›</a:t>
            </a:fld>
            <a:endParaRPr lang="en-US"/>
          </a:p>
        </p:txBody>
      </p:sp>
    </p:spTree>
    <p:extLst>
      <p:ext uri="{BB962C8B-B14F-4D97-AF65-F5344CB8AC3E}">
        <p14:creationId xmlns:p14="http://schemas.microsoft.com/office/powerpoint/2010/main" val="4253555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F00054-ACC9-44E9-ABA5-E16910625658}" type="datetimeFigureOut">
              <a:rPr lang="en-US" smtClean="0"/>
              <a:t>10/15/19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33616-26A4-4953-B97D-3E959C4BA13E}" type="slidenum">
              <a:rPr lang="en-US" smtClean="0"/>
              <a:t>‹#›</a:t>
            </a:fld>
            <a:endParaRPr lang="en-US"/>
          </a:p>
        </p:txBody>
      </p:sp>
    </p:spTree>
    <p:extLst>
      <p:ext uri="{BB962C8B-B14F-4D97-AF65-F5344CB8AC3E}">
        <p14:creationId xmlns:p14="http://schemas.microsoft.com/office/powerpoint/2010/main" val="1861356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FF00054-ACC9-44E9-ABA5-E16910625658}" type="datetimeFigureOut">
              <a:rPr lang="en-US" smtClean="0"/>
              <a:t>10/15/19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0733616-26A4-4953-B97D-3E959C4BA13E}" type="slidenum">
              <a:rPr lang="en-US" smtClean="0"/>
              <a:t>‹#›</a:t>
            </a:fld>
            <a:endParaRPr lang="en-US"/>
          </a:p>
        </p:txBody>
      </p:sp>
    </p:spTree>
    <p:extLst>
      <p:ext uri="{BB962C8B-B14F-4D97-AF65-F5344CB8AC3E}">
        <p14:creationId xmlns:p14="http://schemas.microsoft.com/office/powerpoint/2010/main" val="650577501"/>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Remarks and actions that may cause an unsafe setting </a:t>
            </a:r>
          </a:p>
        </p:txBody>
      </p:sp>
      <p:sp>
        <p:nvSpPr>
          <p:cNvPr id="3" name="Subtitle 2"/>
          <p:cNvSpPr>
            <a:spLocks noGrp="1"/>
          </p:cNvSpPr>
          <p:nvPr>
            <p:ph type="subTitle" idx="1"/>
          </p:nvPr>
        </p:nvSpPr>
        <p:spPr/>
        <p:txBody>
          <a:bodyPr/>
          <a:lstStyle/>
          <a:p>
            <a:r>
              <a:rPr lang="en-US" dirty="0"/>
              <a:t>The seriousness of your words and actions </a:t>
            </a:r>
          </a:p>
        </p:txBody>
      </p:sp>
    </p:spTree>
    <p:extLst>
      <p:ext uri="{BB962C8B-B14F-4D97-AF65-F5344CB8AC3E}">
        <p14:creationId xmlns:p14="http://schemas.microsoft.com/office/powerpoint/2010/main" val="318168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a:p>
          <a:p>
            <a:r>
              <a:rPr lang="en-US" b="1" i="1" dirty="0"/>
              <a:t>Remarks that can be considered threatening to others.</a:t>
            </a:r>
            <a:endParaRPr lang="en-US" dirty="0"/>
          </a:p>
          <a:p>
            <a:r>
              <a:rPr lang="en-US" dirty="0"/>
              <a:t>Threats may be spoken, written, or gestured.</a:t>
            </a:r>
          </a:p>
          <a:p>
            <a:r>
              <a:rPr lang="en-US" dirty="0"/>
              <a:t>Threats may be direct or indirect, and need not be communicated to the intended victim or victims, if the words or actions cause harm or fear of harm this will also meet the bullying statute.</a:t>
            </a:r>
          </a:p>
          <a:p>
            <a:r>
              <a:rPr lang="en-US" dirty="0"/>
              <a:t>Weapon possession is presumed to be a threat unless circumstances clearly indicate otherwise. </a:t>
            </a:r>
          </a:p>
          <a:p>
            <a:endParaRPr lang="en-US" dirty="0"/>
          </a:p>
        </p:txBody>
      </p:sp>
    </p:spTree>
    <p:extLst>
      <p:ext uri="{BB962C8B-B14F-4D97-AF65-F5344CB8AC3E}">
        <p14:creationId xmlns:p14="http://schemas.microsoft.com/office/powerpoint/2010/main" val="340864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799"/>
            <a:ext cx="3401064" cy="2869367"/>
          </a:xfrm>
        </p:spPr>
        <p:txBody>
          <a:bodyPr/>
          <a:lstStyle/>
          <a:p>
            <a:r>
              <a:rPr lang="en-US" dirty="0"/>
              <a:t>What will happen if you have been found to have made an unsafe remark or an unsafe action </a:t>
            </a:r>
          </a:p>
        </p:txBody>
      </p:sp>
      <p:sp>
        <p:nvSpPr>
          <p:cNvPr id="3" name="Content Placeholder 2"/>
          <p:cNvSpPr>
            <a:spLocks noGrp="1"/>
          </p:cNvSpPr>
          <p:nvPr>
            <p:ph idx="1"/>
          </p:nvPr>
        </p:nvSpPr>
        <p:spPr/>
        <p:txBody>
          <a:bodyPr>
            <a:normAutofit lnSpcReduction="10000"/>
          </a:bodyPr>
          <a:lstStyle/>
          <a:p>
            <a:r>
              <a:rPr lang="en-US" dirty="0"/>
              <a:t>School administration and school police will conduct an investigation</a:t>
            </a:r>
          </a:p>
          <a:p>
            <a:r>
              <a:rPr lang="en-US" dirty="0"/>
              <a:t>Threat assessment will be conducted by counselor, parents, school psychologist, admin.</a:t>
            </a:r>
          </a:p>
          <a:p>
            <a:r>
              <a:rPr lang="en-US" dirty="0"/>
              <a:t>Sanctions will be delivered included but not limited to: Arrest, behavior hearing with possible removal from school, out of school suspension, in school suspension, safety plan, searches, schedule changes, or other interventions </a:t>
            </a:r>
            <a:r>
              <a:rPr lang="en-US"/>
              <a:t>that the </a:t>
            </a:r>
            <a:r>
              <a:rPr lang="en-US" dirty="0"/>
              <a:t>team determines are necessary to maintain a safe school.  </a:t>
            </a:r>
          </a:p>
          <a:p>
            <a:endParaRPr lang="en-US" dirty="0"/>
          </a:p>
        </p:txBody>
      </p:sp>
    </p:spTree>
    <p:extLst>
      <p:ext uri="{BB962C8B-B14F-4D97-AF65-F5344CB8AC3E}">
        <p14:creationId xmlns:p14="http://schemas.microsoft.com/office/powerpoint/2010/main" val="394753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t>Prohibited items and words at school:</a:t>
            </a:r>
          </a:p>
          <a:p>
            <a:r>
              <a:rPr lang="en-US" dirty="0"/>
              <a:t>Weapons (Guns, knives, any item that is being used as a weapon to harm or cause an unsafe situation)</a:t>
            </a:r>
          </a:p>
          <a:p>
            <a:r>
              <a:rPr lang="en-US" dirty="0"/>
              <a:t>Words or phrases that indicate potential harm to others</a:t>
            </a:r>
          </a:p>
          <a:p>
            <a:r>
              <a:rPr lang="en-US" dirty="0"/>
              <a:t>For example we cannot say “I have a bomb while going through going security at an airport”, similarly you can not comment about having or doing something that can cause harm</a:t>
            </a:r>
          </a:p>
          <a:p>
            <a:pPr marL="0" indent="0">
              <a:buNone/>
            </a:pPr>
            <a:endParaRPr lang="en-US" dirty="0"/>
          </a:p>
          <a:p>
            <a:endParaRPr lang="en-US" dirty="0"/>
          </a:p>
        </p:txBody>
      </p:sp>
      <p:pic>
        <p:nvPicPr>
          <p:cNvPr id="5" name="Picture 4"/>
          <p:cNvPicPr>
            <a:picLocks noChangeAspect="1"/>
          </p:cNvPicPr>
          <p:nvPr/>
        </p:nvPicPr>
        <p:blipFill>
          <a:blip r:embed="rId2"/>
          <a:stretch>
            <a:fillRect/>
          </a:stretch>
        </p:blipFill>
        <p:spPr>
          <a:xfrm>
            <a:off x="4395068" y="3313166"/>
            <a:ext cx="3401863" cy="231668"/>
          </a:xfrm>
          <a:prstGeom prst="rect">
            <a:avLst/>
          </a:prstGeom>
        </p:spPr>
      </p:pic>
    </p:spTree>
    <p:extLst>
      <p:ext uri="{BB962C8B-B14F-4D97-AF65-F5344CB8AC3E}">
        <p14:creationId xmlns:p14="http://schemas.microsoft.com/office/powerpoint/2010/main" val="2551613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a:t>
            </a:r>
          </a:p>
        </p:txBody>
      </p:sp>
      <p:sp>
        <p:nvSpPr>
          <p:cNvPr id="3" name="Content Placeholder 2"/>
          <p:cNvSpPr>
            <a:spLocks noGrp="1"/>
          </p:cNvSpPr>
          <p:nvPr>
            <p:ph idx="1"/>
          </p:nvPr>
        </p:nvSpPr>
        <p:spPr/>
        <p:txBody>
          <a:bodyPr/>
          <a:lstStyle/>
          <a:p>
            <a:r>
              <a:rPr lang="en-US" dirty="0"/>
              <a:t>Look, Listen, Let someone know…</a:t>
            </a:r>
          </a:p>
          <a:p>
            <a:r>
              <a:rPr lang="en-US" dirty="0"/>
              <a:t>If you see or hear something report it immediately to a trusted adult.  If it is after school hours and no one is available log the threat into </a:t>
            </a:r>
            <a:r>
              <a:rPr lang="en-US" dirty="0" err="1"/>
              <a:t>safevoice</a:t>
            </a:r>
            <a:r>
              <a:rPr lang="en-US" dirty="0"/>
              <a:t>.  Talk to your parents</a:t>
            </a:r>
          </a:p>
          <a:p>
            <a:r>
              <a:rPr lang="en-US" dirty="0"/>
              <a:t>Do not be a part of spreading rumors</a:t>
            </a:r>
          </a:p>
          <a:p>
            <a:r>
              <a:rPr lang="en-US" dirty="0"/>
              <a:t>When you feel frustrated and need to resolve something talk to a trusted adult or come directly to the office for assistance. </a:t>
            </a:r>
          </a:p>
        </p:txBody>
      </p:sp>
    </p:spTree>
    <p:extLst>
      <p:ext uri="{BB962C8B-B14F-4D97-AF65-F5344CB8AC3E}">
        <p14:creationId xmlns:p14="http://schemas.microsoft.com/office/powerpoint/2010/main" val="2476987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13856</TotalTime>
  <Words>329</Words>
  <Application>Microsoft Macintosh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vt:lpstr>
      <vt:lpstr>Remarks and actions that may cause an unsafe setting </vt:lpstr>
      <vt:lpstr>PowerPoint Presentation</vt:lpstr>
      <vt:lpstr>What will happen if you have been found to have made an unsafe remark or an unsafe action </vt:lpstr>
      <vt:lpstr>PowerPoint Presentation</vt:lpstr>
      <vt:lpstr>Next Steps  </vt:lpstr>
    </vt:vector>
  </TitlesOfParts>
  <Company>Washoe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Threats</dc:title>
  <dc:creator>Perkins, Christine</dc:creator>
  <cp:lastModifiedBy>Phillips, Stefanie</cp:lastModifiedBy>
  <cp:revision>16</cp:revision>
  <dcterms:created xsi:type="dcterms:W3CDTF">2019-09-24T14:02:53Z</dcterms:created>
  <dcterms:modified xsi:type="dcterms:W3CDTF">2019-10-15T19:33:55Z</dcterms:modified>
</cp:coreProperties>
</file>