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0" r:id="rId4"/>
    <p:sldId id="261" r:id="rId5"/>
    <p:sldId id="259" r:id="rId6"/>
    <p:sldId id="262" r:id="rId7"/>
    <p:sldId id="263" r:id="rId8"/>
    <p:sldId id="258"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83658-8E70-E7CF-8967-9E930971052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46FEBEB-F6FD-11AB-F6DF-AC287460A31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FAF22CD-415E-6CEC-AEEB-70A1FF40B5E4}"/>
              </a:ext>
            </a:extLst>
          </p:cNvPr>
          <p:cNvSpPr>
            <a:spLocks noGrp="1"/>
          </p:cNvSpPr>
          <p:nvPr>
            <p:ph type="dt" sz="half" idx="10"/>
          </p:nvPr>
        </p:nvSpPr>
        <p:spPr/>
        <p:txBody>
          <a:bodyPr/>
          <a:lstStyle/>
          <a:p>
            <a:fld id="{B7CD80B7-336F-48B0-A556-6914E5E788D1}" type="datetimeFigureOut">
              <a:rPr lang="en-US" smtClean="0"/>
              <a:t>2/22/2024</a:t>
            </a:fld>
            <a:endParaRPr lang="en-US"/>
          </a:p>
        </p:txBody>
      </p:sp>
      <p:sp>
        <p:nvSpPr>
          <p:cNvPr id="5" name="Footer Placeholder 4">
            <a:extLst>
              <a:ext uri="{FF2B5EF4-FFF2-40B4-BE49-F238E27FC236}">
                <a16:creationId xmlns:a16="http://schemas.microsoft.com/office/drawing/2014/main" id="{3F61F609-6145-96E3-7D99-5E57C95D96E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2E3CB3C-9030-4486-16F7-3CE1458B99D6}"/>
              </a:ext>
            </a:extLst>
          </p:cNvPr>
          <p:cNvSpPr>
            <a:spLocks noGrp="1"/>
          </p:cNvSpPr>
          <p:nvPr>
            <p:ph type="sldNum" sz="quarter" idx="12"/>
          </p:nvPr>
        </p:nvSpPr>
        <p:spPr/>
        <p:txBody>
          <a:bodyPr/>
          <a:lstStyle/>
          <a:p>
            <a:fld id="{6B42D168-ADC2-410A-BF7E-1C66F54F742D}" type="slidenum">
              <a:rPr lang="en-US" smtClean="0"/>
              <a:t>‹#›</a:t>
            </a:fld>
            <a:endParaRPr lang="en-US"/>
          </a:p>
        </p:txBody>
      </p:sp>
    </p:spTree>
    <p:extLst>
      <p:ext uri="{BB962C8B-B14F-4D97-AF65-F5344CB8AC3E}">
        <p14:creationId xmlns:p14="http://schemas.microsoft.com/office/powerpoint/2010/main" val="2008361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30DE10-1735-BE4D-2DBA-3F6E6BA5728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5CB527EF-65BC-6A34-57F7-40605F9064A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CCFC31-36EF-683E-496E-11CDE3323299}"/>
              </a:ext>
            </a:extLst>
          </p:cNvPr>
          <p:cNvSpPr>
            <a:spLocks noGrp="1"/>
          </p:cNvSpPr>
          <p:nvPr>
            <p:ph type="dt" sz="half" idx="10"/>
          </p:nvPr>
        </p:nvSpPr>
        <p:spPr/>
        <p:txBody>
          <a:bodyPr/>
          <a:lstStyle/>
          <a:p>
            <a:fld id="{B7CD80B7-336F-48B0-A556-6914E5E788D1}" type="datetimeFigureOut">
              <a:rPr lang="en-US" smtClean="0"/>
              <a:t>2/22/2024</a:t>
            </a:fld>
            <a:endParaRPr lang="en-US"/>
          </a:p>
        </p:txBody>
      </p:sp>
      <p:sp>
        <p:nvSpPr>
          <p:cNvPr id="5" name="Footer Placeholder 4">
            <a:extLst>
              <a:ext uri="{FF2B5EF4-FFF2-40B4-BE49-F238E27FC236}">
                <a16:creationId xmlns:a16="http://schemas.microsoft.com/office/drawing/2014/main" id="{2953562E-B1B5-AA0B-0D80-CF7E3D62E4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C39D80-7F27-40ED-B1F5-471A84CFAF88}"/>
              </a:ext>
            </a:extLst>
          </p:cNvPr>
          <p:cNvSpPr>
            <a:spLocks noGrp="1"/>
          </p:cNvSpPr>
          <p:nvPr>
            <p:ph type="sldNum" sz="quarter" idx="12"/>
          </p:nvPr>
        </p:nvSpPr>
        <p:spPr/>
        <p:txBody>
          <a:bodyPr/>
          <a:lstStyle/>
          <a:p>
            <a:fld id="{6B42D168-ADC2-410A-BF7E-1C66F54F742D}" type="slidenum">
              <a:rPr lang="en-US" smtClean="0"/>
              <a:t>‹#›</a:t>
            </a:fld>
            <a:endParaRPr lang="en-US"/>
          </a:p>
        </p:txBody>
      </p:sp>
    </p:spTree>
    <p:extLst>
      <p:ext uri="{BB962C8B-B14F-4D97-AF65-F5344CB8AC3E}">
        <p14:creationId xmlns:p14="http://schemas.microsoft.com/office/powerpoint/2010/main" val="771005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0D3E215-51BC-7738-9A59-8D1D2335DBA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DCBED83-354E-067A-216E-5D9E4F56E43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6E7FAF-877E-6A22-6F50-2241E5CC9916}"/>
              </a:ext>
            </a:extLst>
          </p:cNvPr>
          <p:cNvSpPr>
            <a:spLocks noGrp="1"/>
          </p:cNvSpPr>
          <p:nvPr>
            <p:ph type="dt" sz="half" idx="10"/>
          </p:nvPr>
        </p:nvSpPr>
        <p:spPr/>
        <p:txBody>
          <a:bodyPr/>
          <a:lstStyle/>
          <a:p>
            <a:fld id="{B7CD80B7-336F-48B0-A556-6914E5E788D1}" type="datetimeFigureOut">
              <a:rPr lang="en-US" smtClean="0"/>
              <a:t>2/22/2024</a:t>
            </a:fld>
            <a:endParaRPr lang="en-US"/>
          </a:p>
        </p:txBody>
      </p:sp>
      <p:sp>
        <p:nvSpPr>
          <p:cNvPr id="5" name="Footer Placeholder 4">
            <a:extLst>
              <a:ext uri="{FF2B5EF4-FFF2-40B4-BE49-F238E27FC236}">
                <a16:creationId xmlns:a16="http://schemas.microsoft.com/office/drawing/2014/main" id="{1B5F02C2-B64E-EDA6-6C1F-95AA984644F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F58473-88B7-B648-2B21-24D61B3F416F}"/>
              </a:ext>
            </a:extLst>
          </p:cNvPr>
          <p:cNvSpPr>
            <a:spLocks noGrp="1"/>
          </p:cNvSpPr>
          <p:nvPr>
            <p:ph type="sldNum" sz="quarter" idx="12"/>
          </p:nvPr>
        </p:nvSpPr>
        <p:spPr/>
        <p:txBody>
          <a:bodyPr/>
          <a:lstStyle/>
          <a:p>
            <a:fld id="{6B42D168-ADC2-410A-BF7E-1C66F54F742D}" type="slidenum">
              <a:rPr lang="en-US" smtClean="0"/>
              <a:t>‹#›</a:t>
            </a:fld>
            <a:endParaRPr lang="en-US"/>
          </a:p>
        </p:txBody>
      </p:sp>
    </p:spTree>
    <p:extLst>
      <p:ext uri="{BB962C8B-B14F-4D97-AF65-F5344CB8AC3E}">
        <p14:creationId xmlns:p14="http://schemas.microsoft.com/office/powerpoint/2010/main" val="14595005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05799-DC61-8828-5FC2-A208922BBE3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B705DF2-7D87-F166-4C15-EA85BD0B4C9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59A4B6-696D-3E3A-4845-BE8FBFE98A6D}"/>
              </a:ext>
            </a:extLst>
          </p:cNvPr>
          <p:cNvSpPr>
            <a:spLocks noGrp="1"/>
          </p:cNvSpPr>
          <p:nvPr>
            <p:ph type="dt" sz="half" idx="10"/>
          </p:nvPr>
        </p:nvSpPr>
        <p:spPr/>
        <p:txBody>
          <a:bodyPr/>
          <a:lstStyle/>
          <a:p>
            <a:fld id="{B7CD80B7-336F-48B0-A556-6914E5E788D1}" type="datetimeFigureOut">
              <a:rPr lang="en-US" smtClean="0"/>
              <a:t>2/22/2024</a:t>
            </a:fld>
            <a:endParaRPr lang="en-US"/>
          </a:p>
        </p:txBody>
      </p:sp>
      <p:sp>
        <p:nvSpPr>
          <p:cNvPr id="5" name="Footer Placeholder 4">
            <a:extLst>
              <a:ext uri="{FF2B5EF4-FFF2-40B4-BE49-F238E27FC236}">
                <a16:creationId xmlns:a16="http://schemas.microsoft.com/office/drawing/2014/main" id="{A26B4817-8FC5-29E1-BA4B-BF2B7C3A2D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28B11B-CC64-5848-1D29-B7D1153CFBD3}"/>
              </a:ext>
            </a:extLst>
          </p:cNvPr>
          <p:cNvSpPr>
            <a:spLocks noGrp="1"/>
          </p:cNvSpPr>
          <p:nvPr>
            <p:ph type="sldNum" sz="quarter" idx="12"/>
          </p:nvPr>
        </p:nvSpPr>
        <p:spPr/>
        <p:txBody>
          <a:bodyPr/>
          <a:lstStyle/>
          <a:p>
            <a:fld id="{6B42D168-ADC2-410A-BF7E-1C66F54F742D}" type="slidenum">
              <a:rPr lang="en-US" smtClean="0"/>
              <a:t>‹#›</a:t>
            </a:fld>
            <a:endParaRPr lang="en-US"/>
          </a:p>
        </p:txBody>
      </p:sp>
    </p:spTree>
    <p:extLst>
      <p:ext uri="{BB962C8B-B14F-4D97-AF65-F5344CB8AC3E}">
        <p14:creationId xmlns:p14="http://schemas.microsoft.com/office/powerpoint/2010/main" val="21247061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835BD-C0C7-F8B2-0B2F-E7A3DAFF6C0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8DC5B1-DFD3-7093-C416-36C151EFFCA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A6C9FD9-69E7-7F55-DE7C-36A4758F6F8F}"/>
              </a:ext>
            </a:extLst>
          </p:cNvPr>
          <p:cNvSpPr>
            <a:spLocks noGrp="1"/>
          </p:cNvSpPr>
          <p:nvPr>
            <p:ph type="dt" sz="half" idx="10"/>
          </p:nvPr>
        </p:nvSpPr>
        <p:spPr/>
        <p:txBody>
          <a:bodyPr/>
          <a:lstStyle/>
          <a:p>
            <a:fld id="{B7CD80B7-336F-48B0-A556-6914E5E788D1}" type="datetimeFigureOut">
              <a:rPr lang="en-US" smtClean="0"/>
              <a:t>2/22/2024</a:t>
            </a:fld>
            <a:endParaRPr lang="en-US"/>
          </a:p>
        </p:txBody>
      </p:sp>
      <p:sp>
        <p:nvSpPr>
          <p:cNvPr id="5" name="Footer Placeholder 4">
            <a:extLst>
              <a:ext uri="{FF2B5EF4-FFF2-40B4-BE49-F238E27FC236}">
                <a16:creationId xmlns:a16="http://schemas.microsoft.com/office/drawing/2014/main" id="{FB518C6C-8565-1BCC-8C89-B05C54F448B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81DD28-3C1F-F888-B609-88CB42DCEE83}"/>
              </a:ext>
            </a:extLst>
          </p:cNvPr>
          <p:cNvSpPr>
            <a:spLocks noGrp="1"/>
          </p:cNvSpPr>
          <p:nvPr>
            <p:ph type="sldNum" sz="quarter" idx="12"/>
          </p:nvPr>
        </p:nvSpPr>
        <p:spPr/>
        <p:txBody>
          <a:bodyPr/>
          <a:lstStyle/>
          <a:p>
            <a:fld id="{6B42D168-ADC2-410A-BF7E-1C66F54F742D}" type="slidenum">
              <a:rPr lang="en-US" smtClean="0"/>
              <a:t>‹#›</a:t>
            </a:fld>
            <a:endParaRPr lang="en-US"/>
          </a:p>
        </p:txBody>
      </p:sp>
    </p:spTree>
    <p:extLst>
      <p:ext uri="{BB962C8B-B14F-4D97-AF65-F5344CB8AC3E}">
        <p14:creationId xmlns:p14="http://schemas.microsoft.com/office/powerpoint/2010/main" val="509578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701B6-482B-B2FB-E23F-4F51F079F9E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A90615-0A45-7B78-BA4B-B62A926AE1D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23088CD-19C5-BAF1-5D3A-C4B7D98DE3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245878C-374B-D9A0-155E-9CF0EA4F8315}"/>
              </a:ext>
            </a:extLst>
          </p:cNvPr>
          <p:cNvSpPr>
            <a:spLocks noGrp="1"/>
          </p:cNvSpPr>
          <p:nvPr>
            <p:ph type="dt" sz="half" idx="10"/>
          </p:nvPr>
        </p:nvSpPr>
        <p:spPr/>
        <p:txBody>
          <a:bodyPr/>
          <a:lstStyle/>
          <a:p>
            <a:fld id="{B7CD80B7-336F-48B0-A556-6914E5E788D1}" type="datetimeFigureOut">
              <a:rPr lang="en-US" smtClean="0"/>
              <a:t>2/22/2024</a:t>
            </a:fld>
            <a:endParaRPr lang="en-US"/>
          </a:p>
        </p:txBody>
      </p:sp>
      <p:sp>
        <p:nvSpPr>
          <p:cNvPr id="6" name="Footer Placeholder 5">
            <a:extLst>
              <a:ext uri="{FF2B5EF4-FFF2-40B4-BE49-F238E27FC236}">
                <a16:creationId xmlns:a16="http://schemas.microsoft.com/office/drawing/2014/main" id="{EC5C77CD-B872-452F-5305-05AFA30BA4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269285-568F-B513-03D4-E8073D8427E1}"/>
              </a:ext>
            </a:extLst>
          </p:cNvPr>
          <p:cNvSpPr>
            <a:spLocks noGrp="1"/>
          </p:cNvSpPr>
          <p:nvPr>
            <p:ph type="sldNum" sz="quarter" idx="12"/>
          </p:nvPr>
        </p:nvSpPr>
        <p:spPr/>
        <p:txBody>
          <a:bodyPr/>
          <a:lstStyle/>
          <a:p>
            <a:fld id="{6B42D168-ADC2-410A-BF7E-1C66F54F742D}" type="slidenum">
              <a:rPr lang="en-US" smtClean="0"/>
              <a:t>‹#›</a:t>
            </a:fld>
            <a:endParaRPr lang="en-US"/>
          </a:p>
        </p:txBody>
      </p:sp>
    </p:spTree>
    <p:extLst>
      <p:ext uri="{BB962C8B-B14F-4D97-AF65-F5344CB8AC3E}">
        <p14:creationId xmlns:p14="http://schemas.microsoft.com/office/powerpoint/2010/main" val="1218122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702C4B-413D-381E-C872-5E63DC68239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1DC3B8-2ACF-3BDB-9487-1AEEE9CB78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0C63BA1-F063-D3A0-FDBA-31D1409CF3D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3F83416-5DA5-3BB6-C3A1-A4651F8879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7259E6-7E5D-19A1-53EB-6F8E2E5B07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05B9107-5436-6614-66E3-58CAA177817E}"/>
              </a:ext>
            </a:extLst>
          </p:cNvPr>
          <p:cNvSpPr>
            <a:spLocks noGrp="1"/>
          </p:cNvSpPr>
          <p:nvPr>
            <p:ph type="dt" sz="half" idx="10"/>
          </p:nvPr>
        </p:nvSpPr>
        <p:spPr/>
        <p:txBody>
          <a:bodyPr/>
          <a:lstStyle/>
          <a:p>
            <a:fld id="{B7CD80B7-336F-48B0-A556-6914E5E788D1}" type="datetimeFigureOut">
              <a:rPr lang="en-US" smtClean="0"/>
              <a:t>2/22/2024</a:t>
            </a:fld>
            <a:endParaRPr lang="en-US"/>
          </a:p>
        </p:txBody>
      </p:sp>
      <p:sp>
        <p:nvSpPr>
          <p:cNvPr id="8" name="Footer Placeholder 7">
            <a:extLst>
              <a:ext uri="{FF2B5EF4-FFF2-40B4-BE49-F238E27FC236}">
                <a16:creationId xmlns:a16="http://schemas.microsoft.com/office/drawing/2014/main" id="{F7265CF4-C335-C399-6885-5C62F73207A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BB93DD-8B5D-0CC1-740F-A5C70E9DBE86}"/>
              </a:ext>
            </a:extLst>
          </p:cNvPr>
          <p:cNvSpPr>
            <a:spLocks noGrp="1"/>
          </p:cNvSpPr>
          <p:nvPr>
            <p:ph type="sldNum" sz="quarter" idx="12"/>
          </p:nvPr>
        </p:nvSpPr>
        <p:spPr/>
        <p:txBody>
          <a:bodyPr/>
          <a:lstStyle/>
          <a:p>
            <a:fld id="{6B42D168-ADC2-410A-BF7E-1C66F54F742D}" type="slidenum">
              <a:rPr lang="en-US" smtClean="0"/>
              <a:t>‹#›</a:t>
            </a:fld>
            <a:endParaRPr lang="en-US"/>
          </a:p>
        </p:txBody>
      </p:sp>
    </p:spTree>
    <p:extLst>
      <p:ext uri="{BB962C8B-B14F-4D97-AF65-F5344CB8AC3E}">
        <p14:creationId xmlns:p14="http://schemas.microsoft.com/office/powerpoint/2010/main" val="2912377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09F184-9C6E-B0CA-2697-9A1FC20089C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9678BDD-FFDF-24A9-5E2C-A5BA330072DB}"/>
              </a:ext>
            </a:extLst>
          </p:cNvPr>
          <p:cNvSpPr>
            <a:spLocks noGrp="1"/>
          </p:cNvSpPr>
          <p:nvPr>
            <p:ph type="dt" sz="half" idx="10"/>
          </p:nvPr>
        </p:nvSpPr>
        <p:spPr/>
        <p:txBody>
          <a:bodyPr/>
          <a:lstStyle/>
          <a:p>
            <a:fld id="{B7CD80B7-336F-48B0-A556-6914E5E788D1}" type="datetimeFigureOut">
              <a:rPr lang="en-US" smtClean="0"/>
              <a:t>2/22/2024</a:t>
            </a:fld>
            <a:endParaRPr lang="en-US"/>
          </a:p>
        </p:txBody>
      </p:sp>
      <p:sp>
        <p:nvSpPr>
          <p:cNvPr id="4" name="Footer Placeholder 3">
            <a:extLst>
              <a:ext uri="{FF2B5EF4-FFF2-40B4-BE49-F238E27FC236}">
                <a16:creationId xmlns:a16="http://schemas.microsoft.com/office/drawing/2014/main" id="{86D9FCFB-A921-8755-D8D0-C6BE3B1E991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FFBEACB-8C2A-73C2-3930-D92EADC0DACA}"/>
              </a:ext>
            </a:extLst>
          </p:cNvPr>
          <p:cNvSpPr>
            <a:spLocks noGrp="1"/>
          </p:cNvSpPr>
          <p:nvPr>
            <p:ph type="sldNum" sz="quarter" idx="12"/>
          </p:nvPr>
        </p:nvSpPr>
        <p:spPr/>
        <p:txBody>
          <a:bodyPr/>
          <a:lstStyle/>
          <a:p>
            <a:fld id="{6B42D168-ADC2-410A-BF7E-1C66F54F742D}" type="slidenum">
              <a:rPr lang="en-US" smtClean="0"/>
              <a:t>‹#›</a:t>
            </a:fld>
            <a:endParaRPr lang="en-US"/>
          </a:p>
        </p:txBody>
      </p:sp>
    </p:spTree>
    <p:extLst>
      <p:ext uri="{BB962C8B-B14F-4D97-AF65-F5344CB8AC3E}">
        <p14:creationId xmlns:p14="http://schemas.microsoft.com/office/powerpoint/2010/main" val="930558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A34CC0-B46C-A0AC-4975-A7173A95E3E7}"/>
              </a:ext>
            </a:extLst>
          </p:cNvPr>
          <p:cNvSpPr>
            <a:spLocks noGrp="1"/>
          </p:cNvSpPr>
          <p:nvPr>
            <p:ph type="dt" sz="half" idx="10"/>
          </p:nvPr>
        </p:nvSpPr>
        <p:spPr/>
        <p:txBody>
          <a:bodyPr/>
          <a:lstStyle/>
          <a:p>
            <a:fld id="{B7CD80B7-336F-48B0-A556-6914E5E788D1}" type="datetimeFigureOut">
              <a:rPr lang="en-US" smtClean="0"/>
              <a:t>2/22/2024</a:t>
            </a:fld>
            <a:endParaRPr lang="en-US"/>
          </a:p>
        </p:txBody>
      </p:sp>
      <p:sp>
        <p:nvSpPr>
          <p:cNvPr id="3" name="Footer Placeholder 2">
            <a:extLst>
              <a:ext uri="{FF2B5EF4-FFF2-40B4-BE49-F238E27FC236}">
                <a16:creationId xmlns:a16="http://schemas.microsoft.com/office/drawing/2014/main" id="{DA6D0697-2CDE-A0D6-D396-20E8E6D06D7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BE8F7F5-2192-0FC5-EE2F-849948642808}"/>
              </a:ext>
            </a:extLst>
          </p:cNvPr>
          <p:cNvSpPr>
            <a:spLocks noGrp="1"/>
          </p:cNvSpPr>
          <p:nvPr>
            <p:ph type="sldNum" sz="quarter" idx="12"/>
          </p:nvPr>
        </p:nvSpPr>
        <p:spPr/>
        <p:txBody>
          <a:bodyPr/>
          <a:lstStyle/>
          <a:p>
            <a:fld id="{6B42D168-ADC2-410A-BF7E-1C66F54F742D}" type="slidenum">
              <a:rPr lang="en-US" smtClean="0"/>
              <a:t>‹#›</a:t>
            </a:fld>
            <a:endParaRPr lang="en-US"/>
          </a:p>
        </p:txBody>
      </p:sp>
    </p:spTree>
    <p:extLst>
      <p:ext uri="{BB962C8B-B14F-4D97-AF65-F5344CB8AC3E}">
        <p14:creationId xmlns:p14="http://schemas.microsoft.com/office/powerpoint/2010/main" val="142073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4E671-B53A-78E3-0292-B6CFD2B0051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814F591-07B1-E303-72B3-05041E62BC1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412C6D9-DF89-85FD-D049-5130DE34BC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80F1A2-E590-2FEA-B4F0-8807A5BD432B}"/>
              </a:ext>
            </a:extLst>
          </p:cNvPr>
          <p:cNvSpPr>
            <a:spLocks noGrp="1"/>
          </p:cNvSpPr>
          <p:nvPr>
            <p:ph type="dt" sz="half" idx="10"/>
          </p:nvPr>
        </p:nvSpPr>
        <p:spPr/>
        <p:txBody>
          <a:bodyPr/>
          <a:lstStyle/>
          <a:p>
            <a:fld id="{B7CD80B7-336F-48B0-A556-6914E5E788D1}" type="datetimeFigureOut">
              <a:rPr lang="en-US" smtClean="0"/>
              <a:t>2/22/2024</a:t>
            </a:fld>
            <a:endParaRPr lang="en-US"/>
          </a:p>
        </p:txBody>
      </p:sp>
      <p:sp>
        <p:nvSpPr>
          <p:cNvPr id="6" name="Footer Placeholder 5">
            <a:extLst>
              <a:ext uri="{FF2B5EF4-FFF2-40B4-BE49-F238E27FC236}">
                <a16:creationId xmlns:a16="http://schemas.microsoft.com/office/drawing/2014/main" id="{1BFA6305-2B76-ECCC-D623-016A162233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D465D3A-561A-171B-EAA3-928C357212E0}"/>
              </a:ext>
            </a:extLst>
          </p:cNvPr>
          <p:cNvSpPr>
            <a:spLocks noGrp="1"/>
          </p:cNvSpPr>
          <p:nvPr>
            <p:ph type="sldNum" sz="quarter" idx="12"/>
          </p:nvPr>
        </p:nvSpPr>
        <p:spPr/>
        <p:txBody>
          <a:bodyPr/>
          <a:lstStyle/>
          <a:p>
            <a:fld id="{6B42D168-ADC2-410A-BF7E-1C66F54F742D}" type="slidenum">
              <a:rPr lang="en-US" smtClean="0"/>
              <a:t>‹#›</a:t>
            </a:fld>
            <a:endParaRPr lang="en-US"/>
          </a:p>
        </p:txBody>
      </p:sp>
    </p:spTree>
    <p:extLst>
      <p:ext uri="{BB962C8B-B14F-4D97-AF65-F5344CB8AC3E}">
        <p14:creationId xmlns:p14="http://schemas.microsoft.com/office/powerpoint/2010/main" val="382507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C1027E-DC66-DD33-6724-157D81EC1D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2FB0C9-A1A7-130D-5681-66629FE7E6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6BFB7BA-77EA-D276-3843-EEB2F4D4204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AA9A567-9E69-946E-E208-3A4F592C568E}"/>
              </a:ext>
            </a:extLst>
          </p:cNvPr>
          <p:cNvSpPr>
            <a:spLocks noGrp="1"/>
          </p:cNvSpPr>
          <p:nvPr>
            <p:ph type="dt" sz="half" idx="10"/>
          </p:nvPr>
        </p:nvSpPr>
        <p:spPr/>
        <p:txBody>
          <a:bodyPr/>
          <a:lstStyle/>
          <a:p>
            <a:fld id="{B7CD80B7-336F-48B0-A556-6914E5E788D1}" type="datetimeFigureOut">
              <a:rPr lang="en-US" smtClean="0"/>
              <a:t>2/22/2024</a:t>
            </a:fld>
            <a:endParaRPr lang="en-US"/>
          </a:p>
        </p:txBody>
      </p:sp>
      <p:sp>
        <p:nvSpPr>
          <p:cNvPr id="6" name="Footer Placeholder 5">
            <a:extLst>
              <a:ext uri="{FF2B5EF4-FFF2-40B4-BE49-F238E27FC236}">
                <a16:creationId xmlns:a16="http://schemas.microsoft.com/office/drawing/2014/main" id="{CE6C1B11-8A4C-DEF1-13B7-9EE46B7973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D9E0CA-81EB-4C12-5855-03B5EF467813}"/>
              </a:ext>
            </a:extLst>
          </p:cNvPr>
          <p:cNvSpPr>
            <a:spLocks noGrp="1"/>
          </p:cNvSpPr>
          <p:nvPr>
            <p:ph type="sldNum" sz="quarter" idx="12"/>
          </p:nvPr>
        </p:nvSpPr>
        <p:spPr/>
        <p:txBody>
          <a:bodyPr/>
          <a:lstStyle/>
          <a:p>
            <a:fld id="{6B42D168-ADC2-410A-BF7E-1C66F54F742D}" type="slidenum">
              <a:rPr lang="en-US" smtClean="0"/>
              <a:t>‹#›</a:t>
            </a:fld>
            <a:endParaRPr lang="en-US"/>
          </a:p>
        </p:txBody>
      </p:sp>
    </p:spTree>
    <p:extLst>
      <p:ext uri="{BB962C8B-B14F-4D97-AF65-F5344CB8AC3E}">
        <p14:creationId xmlns:p14="http://schemas.microsoft.com/office/powerpoint/2010/main" val="7899200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D977EA-5DC6-21C4-F666-F087C3E7C9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DAB5652-1AF1-57F3-DAAC-58A00D6B84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AEB385-E875-D999-90D2-EE0F851D5C4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B7CD80B7-336F-48B0-A556-6914E5E788D1}" type="datetimeFigureOut">
              <a:rPr lang="en-US" smtClean="0"/>
              <a:t>2/22/2024</a:t>
            </a:fld>
            <a:endParaRPr lang="en-US"/>
          </a:p>
        </p:txBody>
      </p:sp>
      <p:sp>
        <p:nvSpPr>
          <p:cNvPr id="5" name="Footer Placeholder 4">
            <a:extLst>
              <a:ext uri="{FF2B5EF4-FFF2-40B4-BE49-F238E27FC236}">
                <a16:creationId xmlns:a16="http://schemas.microsoft.com/office/drawing/2014/main" id="{367B9AFA-4574-006C-AA5D-FBE7E261A0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3B54FD7-7223-558C-4DFC-2F2EAF17BD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6B42D168-ADC2-410A-BF7E-1C66F54F742D}" type="slidenum">
              <a:rPr lang="en-US" smtClean="0"/>
              <a:t>‹#›</a:t>
            </a:fld>
            <a:endParaRPr lang="en-US"/>
          </a:p>
        </p:txBody>
      </p:sp>
    </p:spTree>
    <p:extLst>
      <p:ext uri="{BB962C8B-B14F-4D97-AF65-F5344CB8AC3E}">
        <p14:creationId xmlns:p14="http://schemas.microsoft.com/office/powerpoint/2010/main" val="642082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D0AAF169-967E-2F98-FCC7-6F5713465314}"/>
              </a:ext>
            </a:extLst>
          </p:cNvPr>
          <p:cNvSpPr>
            <a:spLocks noGrp="1"/>
          </p:cNvSpPr>
          <p:nvPr>
            <p:ph type="ctrTitle"/>
          </p:nvPr>
        </p:nvSpPr>
        <p:spPr>
          <a:xfrm>
            <a:off x="3880430" y="583345"/>
            <a:ext cx="7160357" cy="4164820"/>
          </a:xfrm>
        </p:spPr>
        <p:txBody>
          <a:bodyPr anchor="t">
            <a:normAutofit/>
          </a:bodyPr>
          <a:lstStyle/>
          <a:p>
            <a:pPr algn="r"/>
            <a:r>
              <a:rPr lang="en-US" sz="7400">
                <a:solidFill>
                  <a:srgbClr val="FFFFFF"/>
                </a:solidFill>
              </a:rPr>
              <a:t>Building Diamondback Community in the Classroom</a:t>
            </a:r>
          </a:p>
        </p:txBody>
      </p:sp>
      <p:sp>
        <p:nvSpPr>
          <p:cNvPr id="10"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2"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4"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6" name="Straight Connector 15">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8"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20"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2"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17229075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9A6A9-A8BE-B235-2731-4DFAA0C5AA08}"/>
              </a:ext>
            </a:extLst>
          </p:cNvPr>
          <p:cNvSpPr>
            <a:spLocks noGrp="1"/>
          </p:cNvSpPr>
          <p:nvPr>
            <p:ph type="title"/>
          </p:nvPr>
        </p:nvSpPr>
        <p:spPr/>
        <p:txBody>
          <a:bodyPr/>
          <a:lstStyle/>
          <a:p>
            <a:r>
              <a:rPr lang="en-US" dirty="0">
                <a:solidFill>
                  <a:schemeClr val="tx2">
                    <a:lumMod val="75000"/>
                    <a:lumOff val="25000"/>
                  </a:schemeClr>
                </a:solidFill>
              </a:rPr>
              <a:t>Teachers Make Sure You Have </a:t>
            </a:r>
          </a:p>
        </p:txBody>
      </p:sp>
      <p:sp>
        <p:nvSpPr>
          <p:cNvPr id="3" name="Content Placeholder 2">
            <a:extLst>
              <a:ext uri="{FF2B5EF4-FFF2-40B4-BE49-F238E27FC236}">
                <a16:creationId xmlns:a16="http://schemas.microsoft.com/office/drawing/2014/main" id="{D6871BCA-3A5C-5EF1-ED80-B7632E883107}"/>
              </a:ext>
            </a:extLst>
          </p:cNvPr>
          <p:cNvSpPr>
            <a:spLocks noGrp="1"/>
          </p:cNvSpPr>
          <p:nvPr>
            <p:ph idx="1"/>
          </p:nvPr>
        </p:nvSpPr>
        <p:spPr/>
        <p:txBody>
          <a:bodyPr/>
          <a:lstStyle/>
          <a:p>
            <a:r>
              <a:rPr lang="en-US" dirty="0"/>
              <a:t>Tape</a:t>
            </a:r>
          </a:p>
          <a:p>
            <a:r>
              <a:rPr lang="en-US" dirty="0"/>
              <a:t>Colored pencils/markers </a:t>
            </a:r>
          </a:p>
          <a:p>
            <a:r>
              <a:rPr lang="en-US" dirty="0"/>
              <a:t>Octagons (should’ve been delivered to you)</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6236283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743AA782-23D1-4521-8CAD-47662984A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F5F2D6-A739-E045-AF9C-2BBEF1298410}"/>
              </a:ext>
            </a:extLst>
          </p:cNvPr>
          <p:cNvSpPr>
            <a:spLocks noGrp="1"/>
          </p:cNvSpPr>
          <p:nvPr>
            <p:ph type="title"/>
          </p:nvPr>
        </p:nvSpPr>
        <p:spPr>
          <a:xfrm>
            <a:off x="630936" y="640080"/>
            <a:ext cx="4818888" cy="1481328"/>
          </a:xfrm>
        </p:spPr>
        <p:txBody>
          <a:bodyPr anchor="b">
            <a:normAutofit/>
          </a:bodyPr>
          <a:lstStyle/>
          <a:p>
            <a:r>
              <a:rPr lang="en-US" sz="5000" dirty="0">
                <a:solidFill>
                  <a:schemeClr val="tx2">
                    <a:lumMod val="75000"/>
                    <a:lumOff val="25000"/>
                  </a:schemeClr>
                </a:solidFill>
              </a:rPr>
              <a:t>Octagon Example </a:t>
            </a:r>
          </a:p>
        </p:txBody>
      </p:sp>
      <p:sp>
        <p:nvSpPr>
          <p:cNvPr id="25" name="sketch line">
            <a:extLst>
              <a:ext uri="{FF2B5EF4-FFF2-40B4-BE49-F238E27FC236}">
                <a16:creationId xmlns:a16="http://schemas.microsoft.com/office/drawing/2014/main" id="{650D18FE-0824-4A46-B22C-A86B52E578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372868"/>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007702-A90D-E02D-7D95-BBEC1C2161C3}"/>
              </a:ext>
            </a:extLst>
          </p:cNvPr>
          <p:cNvSpPr>
            <a:spLocks noGrp="1"/>
          </p:cNvSpPr>
          <p:nvPr>
            <p:ph idx="1"/>
          </p:nvPr>
        </p:nvSpPr>
        <p:spPr>
          <a:xfrm>
            <a:off x="630936" y="2660904"/>
            <a:ext cx="4818888" cy="3547872"/>
          </a:xfrm>
        </p:spPr>
        <p:txBody>
          <a:bodyPr anchor="t">
            <a:normAutofit/>
          </a:bodyPr>
          <a:lstStyle/>
          <a:p>
            <a:pPr marL="0" indent="0">
              <a:buNone/>
            </a:pPr>
            <a:r>
              <a:rPr lang="en-US" sz="2200" b="1"/>
              <a:t>Directions: </a:t>
            </a:r>
          </a:p>
          <a:p>
            <a:pPr marL="0" indent="0">
              <a:buNone/>
            </a:pPr>
            <a:r>
              <a:rPr lang="en-US" sz="2200" b="1"/>
              <a:t>Your teacher will hand out an octagon to you, please put your name in the center.</a:t>
            </a:r>
          </a:p>
          <a:p>
            <a:pPr marL="0" indent="0">
              <a:buNone/>
            </a:pPr>
            <a:endParaRPr lang="en-US" sz="2200"/>
          </a:p>
          <a:p>
            <a:pPr marL="0" indent="0">
              <a:buNone/>
            </a:pPr>
            <a:r>
              <a:rPr lang="en-US" sz="2200"/>
              <a:t>On the following slide you will be asked to answer 8 questions. You will write each answer to each question on a side of your octagon</a:t>
            </a:r>
          </a:p>
          <a:p>
            <a:endParaRPr lang="en-US" sz="2200"/>
          </a:p>
        </p:txBody>
      </p:sp>
      <p:grpSp>
        <p:nvGrpSpPr>
          <p:cNvPr id="15" name="Group 14">
            <a:extLst>
              <a:ext uri="{FF2B5EF4-FFF2-40B4-BE49-F238E27FC236}">
                <a16:creationId xmlns:a16="http://schemas.microsoft.com/office/drawing/2014/main" id="{8AD9404B-811B-34C4-29D4-D5E0C149DEE7}"/>
              </a:ext>
            </a:extLst>
          </p:cNvPr>
          <p:cNvGrpSpPr/>
          <p:nvPr/>
        </p:nvGrpSpPr>
        <p:grpSpPr>
          <a:xfrm>
            <a:off x="6099049" y="692448"/>
            <a:ext cx="5458969" cy="5473103"/>
            <a:chOff x="7409419" y="1303299"/>
            <a:chExt cx="4404248" cy="4550507"/>
          </a:xfrm>
        </p:grpSpPr>
        <p:sp>
          <p:nvSpPr>
            <p:cNvPr id="12" name="Octagon 11">
              <a:extLst>
                <a:ext uri="{FF2B5EF4-FFF2-40B4-BE49-F238E27FC236}">
                  <a16:creationId xmlns:a16="http://schemas.microsoft.com/office/drawing/2014/main" id="{F2A563CF-3052-AB92-5FED-637CB03BD1FA}"/>
                </a:ext>
              </a:extLst>
            </p:cNvPr>
            <p:cNvSpPr/>
            <p:nvPr/>
          </p:nvSpPr>
          <p:spPr>
            <a:xfrm>
              <a:off x="7453893" y="1495850"/>
              <a:ext cx="4293393" cy="4157338"/>
            </a:xfrm>
            <a:prstGeom prst="octag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F069CBF1-04D9-33CA-9E82-A4FBEC6DE318}"/>
                </a:ext>
              </a:extLst>
            </p:cNvPr>
            <p:cNvSpPr txBox="1"/>
            <p:nvPr/>
          </p:nvSpPr>
          <p:spPr>
            <a:xfrm>
              <a:off x="8634446" y="1532570"/>
              <a:ext cx="1866900" cy="646331"/>
            </a:xfrm>
            <a:prstGeom prst="rect">
              <a:avLst/>
            </a:prstGeom>
            <a:noFill/>
          </p:spPr>
          <p:txBody>
            <a:bodyPr wrap="square" rtlCol="0">
              <a:spAutoFit/>
            </a:bodyPr>
            <a:lstStyle/>
            <a:p>
              <a:pPr algn="ctr" defTabSz="1042416">
                <a:spcAft>
                  <a:spcPts val="600"/>
                </a:spcAft>
              </a:pPr>
              <a:r>
                <a:rPr lang="en-US" sz="2052" kern="1200">
                  <a:solidFill>
                    <a:schemeClr val="bg1"/>
                  </a:solidFill>
                  <a:latin typeface="+mn-lt"/>
                  <a:ea typeface="+mn-ea"/>
                  <a:cs typeface="+mn-cs"/>
                </a:rPr>
                <a:t>1. Answer to question 1 </a:t>
              </a:r>
              <a:endParaRPr lang="en-US">
                <a:solidFill>
                  <a:schemeClr val="bg1"/>
                </a:solidFill>
              </a:endParaRPr>
            </a:p>
          </p:txBody>
        </p:sp>
        <p:sp>
          <p:nvSpPr>
            <p:cNvPr id="7" name="TextBox 6">
              <a:extLst>
                <a:ext uri="{FF2B5EF4-FFF2-40B4-BE49-F238E27FC236}">
                  <a16:creationId xmlns:a16="http://schemas.microsoft.com/office/drawing/2014/main" id="{5C1623D3-EA14-7AF8-2096-6D68D4C2CC2F}"/>
                </a:ext>
              </a:extLst>
            </p:cNvPr>
            <p:cNvSpPr txBox="1"/>
            <p:nvPr/>
          </p:nvSpPr>
          <p:spPr>
            <a:xfrm rot="16200000">
              <a:off x="10557052" y="3295014"/>
              <a:ext cx="1866900" cy="646331"/>
            </a:xfrm>
            <a:prstGeom prst="rect">
              <a:avLst/>
            </a:prstGeom>
            <a:noFill/>
          </p:spPr>
          <p:txBody>
            <a:bodyPr wrap="square" rtlCol="0">
              <a:spAutoFit/>
            </a:bodyPr>
            <a:lstStyle/>
            <a:p>
              <a:pPr algn="ctr" defTabSz="1042416">
                <a:spcAft>
                  <a:spcPts val="600"/>
                </a:spcAft>
              </a:pPr>
              <a:r>
                <a:rPr lang="en-US" sz="2052" kern="1200">
                  <a:solidFill>
                    <a:schemeClr val="bg1"/>
                  </a:solidFill>
                  <a:latin typeface="+mn-lt"/>
                  <a:ea typeface="+mn-ea"/>
                  <a:cs typeface="+mn-cs"/>
                </a:rPr>
                <a:t>3. Answer to question 3 </a:t>
              </a:r>
              <a:endParaRPr lang="en-US">
                <a:solidFill>
                  <a:schemeClr val="bg1"/>
                </a:solidFill>
              </a:endParaRPr>
            </a:p>
          </p:txBody>
        </p:sp>
        <p:sp>
          <p:nvSpPr>
            <p:cNvPr id="8" name="TextBox 7">
              <a:extLst>
                <a:ext uri="{FF2B5EF4-FFF2-40B4-BE49-F238E27FC236}">
                  <a16:creationId xmlns:a16="http://schemas.microsoft.com/office/drawing/2014/main" id="{10793CBE-477E-75BD-7A8E-7C28BDA5A53D}"/>
                </a:ext>
              </a:extLst>
            </p:cNvPr>
            <p:cNvSpPr txBox="1"/>
            <p:nvPr/>
          </p:nvSpPr>
          <p:spPr>
            <a:xfrm rot="18867241">
              <a:off x="9969831" y="4489518"/>
              <a:ext cx="1866900" cy="646331"/>
            </a:xfrm>
            <a:prstGeom prst="rect">
              <a:avLst/>
            </a:prstGeom>
            <a:noFill/>
          </p:spPr>
          <p:txBody>
            <a:bodyPr wrap="square" rtlCol="0">
              <a:spAutoFit/>
            </a:bodyPr>
            <a:lstStyle/>
            <a:p>
              <a:pPr algn="ctr" defTabSz="1042416">
                <a:spcAft>
                  <a:spcPts val="600"/>
                </a:spcAft>
              </a:pPr>
              <a:r>
                <a:rPr lang="en-US" sz="2052" kern="1200">
                  <a:solidFill>
                    <a:schemeClr val="bg1"/>
                  </a:solidFill>
                  <a:latin typeface="+mn-lt"/>
                  <a:ea typeface="+mn-ea"/>
                  <a:cs typeface="+mn-cs"/>
                </a:rPr>
                <a:t>4. Answer to question 4 </a:t>
              </a:r>
              <a:endParaRPr lang="en-US">
                <a:solidFill>
                  <a:schemeClr val="bg1"/>
                </a:solidFill>
              </a:endParaRPr>
            </a:p>
          </p:txBody>
        </p:sp>
        <p:sp>
          <p:nvSpPr>
            <p:cNvPr id="9" name="TextBox 8">
              <a:extLst>
                <a:ext uri="{FF2B5EF4-FFF2-40B4-BE49-F238E27FC236}">
                  <a16:creationId xmlns:a16="http://schemas.microsoft.com/office/drawing/2014/main" id="{C703D7A7-7449-8FA0-3CCF-5734A41AD86F}"/>
                </a:ext>
              </a:extLst>
            </p:cNvPr>
            <p:cNvSpPr txBox="1"/>
            <p:nvPr/>
          </p:nvSpPr>
          <p:spPr>
            <a:xfrm rot="5400000">
              <a:off x="6799135" y="3277400"/>
              <a:ext cx="1866900" cy="646331"/>
            </a:xfrm>
            <a:prstGeom prst="rect">
              <a:avLst/>
            </a:prstGeom>
            <a:noFill/>
          </p:spPr>
          <p:txBody>
            <a:bodyPr wrap="square" rtlCol="0">
              <a:spAutoFit/>
            </a:bodyPr>
            <a:lstStyle/>
            <a:p>
              <a:pPr algn="ctr" defTabSz="1042416">
                <a:spcAft>
                  <a:spcPts val="600"/>
                </a:spcAft>
              </a:pPr>
              <a:r>
                <a:rPr lang="en-US" sz="2052" kern="1200">
                  <a:solidFill>
                    <a:schemeClr val="bg1"/>
                  </a:solidFill>
                  <a:latin typeface="+mn-lt"/>
                  <a:ea typeface="+mn-ea"/>
                  <a:cs typeface="+mn-cs"/>
                </a:rPr>
                <a:t>7. Answer to question 7 </a:t>
              </a:r>
              <a:endParaRPr lang="en-US">
                <a:solidFill>
                  <a:schemeClr val="bg1"/>
                </a:solidFill>
              </a:endParaRPr>
            </a:p>
          </p:txBody>
        </p:sp>
        <p:sp>
          <p:nvSpPr>
            <p:cNvPr id="10" name="TextBox 9">
              <a:extLst>
                <a:ext uri="{FF2B5EF4-FFF2-40B4-BE49-F238E27FC236}">
                  <a16:creationId xmlns:a16="http://schemas.microsoft.com/office/drawing/2014/main" id="{326EA4E8-16D4-A513-7129-05EEDFD5B8D4}"/>
                </a:ext>
              </a:extLst>
            </p:cNvPr>
            <p:cNvSpPr txBox="1"/>
            <p:nvPr/>
          </p:nvSpPr>
          <p:spPr>
            <a:xfrm rot="2768830">
              <a:off x="7376406" y="4597190"/>
              <a:ext cx="1866900" cy="646331"/>
            </a:xfrm>
            <a:prstGeom prst="rect">
              <a:avLst/>
            </a:prstGeom>
            <a:noFill/>
          </p:spPr>
          <p:txBody>
            <a:bodyPr wrap="square" rtlCol="0">
              <a:spAutoFit/>
            </a:bodyPr>
            <a:lstStyle/>
            <a:p>
              <a:pPr algn="ctr" defTabSz="1042416">
                <a:spcAft>
                  <a:spcPts val="600"/>
                </a:spcAft>
              </a:pPr>
              <a:r>
                <a:rPr lang="en-US" sz="2052" kern="1200">
                  <a:solidFill>
                    <a:schemeClr val="bg1"/>
                  </a:solidFill>
                  <a:latin typeface="+mn-lt"/>
                  <a:ea typeface="+mn-ea"/>
                  <a:cs typeface="+mn-cs"/>
                </a:rPr>
                <a:t>6. Answer to question 6 </a:t>
              </a:r>
              <a:endParaRPr lang="en-US">
                <a:solidFill>
                  <a:schemeClr val="bg1"/>
                </a:solidFill>
              </a:endParaRPr>
            </a:p>
          </p:txBody>
        </p:sp>
        <p:sp>
          <p:nvSpPr>
            <p:cNvPr id="11" name="TextBox 10">
              <a:extLst>
                <a:ext uri="{FF2B5EF4-FFF2-40B4-BE49-F238E27FC236}">
                  <a16:creationId xmlns:a16="http://schemas.microsoft.com/office/drawing/2014/main" id="{E5E8A898-33DD-4D74-BE2E-605B07904395}"/>
                </a:ext>
              </a:extLst>
            </p:cNvPr>
            <p:cNvSpPr txBox="1"/>
            <p:nvPr/>
          </p:nvSpPr>
          <p:spPr>
            <a:xfrm>
              <a:off x="8696325" y="4998562"/>
              <a:ext cx="1866900" cy="646331"/>
            </a:xfrm>
            <a:prstGeom prst="rect">
              <a:avLst/>
            </a:prstGeom>
            <a:noFill/>
          </p:spPr>
          <p:txBody>
            <a:bodyPr wrap="square" rtlCol="0">
              <a:spAutoFit/>
            </a:bodyPr>
            <a:lstStyle/>
            <a:p>
              <a:pPr algn="ctr" defTabSz="1042416">
                <a:spcAft>
                  <a:spcPts val="600"/>
                </a:spcAft>
              </a:pPr>
              <a:r>
                <a:rPr lang="en-US" sz="2052" kern="1200">
                  <a:solidFill>
                    <a:schemeClr val="bg1"/>
                  </a:solidFill>
                  <a:latin typeface="+mn-lt"/>
                  <a:ea typeface="+mn-ea"/>
                  <a:cs typeface="+mn-cs"/>
                </a:rPr>
                <a:t>5. Answer to question 5 </a:t>
              </a:r>
              <a:endParaRPr lang="en-US">
                <a:solidFill>
                  <a:schemeClr val="bg1"/>
                </a:solidFill>
              </a:endParaRPr>
            </a:p>
          </p:txBody>
        </p:sp>
        <p:sp>
          <p:nvSpPr>
            <p:cNvPr id="5" name="TextBox 4">
              <a:extLst>
                <a:ext uri="{FF2B5EF4-FFF2-40B4-BE49-F238E27FC236}">
                  <a16:creationId xmlns:a16="http://schemas.microsoft.com/office/drawing/2014/main" id="{00B08D9A-E4B5-6653-3219-B1DBA3045AA0}"/>
                </a:ext>
              </a:extLst>
            </p:cNvPr>
            <p:cNvSpPr txBox="1"/>
            <p:nvPr/>
          </p:nvSpPr>
          <p:spPr>
            <a:xfrm>
              <a:off x="8829675" y="3018016"/>
              <a:ext cx="1647825" cy="1200329"/>
            </a:xfrm>
            <a:prstGeom prst="rect">
              <a:avLst/>
            </a:prstGeom>
            <a:noFill/>
          </p:spPr>
          <p:txBody>
            <a:bodyPr wrap="square" rtlCol="0">
              <a:spAutoFit/>
            </a:bodyPr>
            <a:lstStyle/>
            <a:p>
              <a:pPr algn="ctr" defTabSz="1042416">
                <a:spcAft>
                  <a:spcPts val="600"/>
                </a:spcAft>
              </a:pPr>
              <a:r>
                <a:rPr lang="en-US" sz="4104" kern="1200">
                  <a:solidFill>
                    <a:schemeClr val="bg1"/>
                  </a:solidFill>
                  <a:latin typeface="+mn-lt"/>
                  <a:ea typeface="+mn-ea"/>
                  <a:cs typeface="+mn-cs"/>
                </a:rPr>
                <a:t>Your Name </a:t>
              </a:r>
              <a:endParaRPr lang="en-US" sz="3600">
                <a:solidFill>
                  <a:schemeClr val="bg1"/>
                </a:solidFill>
              </a:endParaRPr>
            </a:p>
          </p:txBody>
        </p:sp>
        <p:sp>
          <p:nvSpPr>
            <p:cNvPr id="13" name="TextBox 12">
              <a:extLst>
                <a:ext uri="{FF2B5EF4-FFF2-40B4-BE49-F238E27FC236}">
                  <a16:creationId xmlns:a16="http://schemas.microsoft.com/office/drawing/2014/main" id="{ACF0BD6C-CD56-FE8A-1CC4-52018F3265F5}"/>
                </a:ext>
              </a:extLst>
            </p:cNvPr>
            <p:cNvSpPr txBox="1"/>
            <p:nvPr/>
          </p:nvSpPr>
          <p:spPr>
            <a:xfrm rot="13507385">
              <a:off x="9966607" y="1972133"/>
              <a:ext cx="1866900" cy="646331"/>
            </a:xfrm>
            <a:prstGeom prst="rect">
              <a:avLst/>
            </a:prstGeom>
            <a:noFill/>
          </p:spPr>
          <p:txBody>
            <a:bodyPr wrap="square" rtlCol="0">
              <a:spAutoFit/>
            </a:bodyPr>
            <a:lstStyle/>
            <a:p>
              <a:pPr algn="ctr" defTabSz="1042416">
                <a:spcAft>
                  <a:spcPts val="600"/>
                </a:spcAft>
              </a:pPr>
              <a:r>
                <a:rPr lang="en-US" sz="2052" kern="1200">
                  <a:solidFill>
                    <a:schemeClr val="bg1"/>
                  </a:solidFill>
                  <a:latin typeface="+mn-lt"/>
                  <a:ea typeface="+mn-ea"/>
                  <a:cs typeface="+mn-cs"/>
                </a:rPr>
                <a:t>2. Answer to question 2 </a:t>
              </a:r>
              <a:endParaRPr lang="en-US">
                <a:solidFill>
                  <a:schemeClr val="bg1"/>
                </a:solidFill>
              </a:endParaRPr>
            </a:p>
          </p:txBody>
        </p:sp>
        <p:sp>
          <p:nvSpPr>
            <p:cNvPr id="14" name="TextBox 13">
              <a:extLst>
                <a:ext uri="{FF2B5EF4-FFF2-40B4-BE49-F238E27FC236}">
                  <a16:creationId xmlns:a16="http://schemas.microsoft.com/office/drawing/2014/main" id="{11B2F2E1-0C34-9847-0428-4C86B7B998F1}"/>
                </a:ext>
              </a:extLst>
            </p:cNvPr>
            <p:cNvSpPr txBox="1"/>
            <p:nvPr/>
          </p:nvSpPr>
          <p:spPr>
            <a:xfrm rot="7827910">
              <a:off x="7414807" y="1913583"/>
              <a:ext cx="1866900" cy="646331"/>
            </a:xfrm>
            <a:prstGeom prst="rect">
              <a:avLst/>
            </a:prstGeom>
            <a:noFill/>
          </p:spPr>
          <p:txBody>
            <a:bodyPr wrap="square" rtlCol="0">
              <a:spAutoFit/>
            </a:bodyPr>
            <a:lstStyle/>
            <a:p>
              <a:pPr algn="ctr" defTabSz="1042416">
                <a:spcAft>
                  <a:spcPts val="600"/>
                </a:spcAft>
              </a:pPr>
              <a:r>
                <a:rPr lang="en-US" sz="2052" kern="1200">
                  <a:solidFill>
                    <a:schemeClr val="bg1"/>
                  </a:solidFill>
                  <a:latin typeface="+mn-lt"/>
                  <a:ea typeface="+mn-ea"/>
                  <a:cs typeface="+mn-cs"/>
                </a:rPr>
                <a:t>8. Answer to question 8 </a:t>
              </a:r>
              <a:endParaRPr lang="en-US">
                <a:solidFill>
                  <a:schemeClr val="bg1"/>
                </a:solidFill>
              </a:endParaRPr>
            </a:p>
          </p:txBody>
        </p:sp>
      </p:grpSp>
    </p:spTree>
    <p:extLst>
      <p:ext uri="{BB962C8B-B14F-4D97-AF65-F5344CB8AC3E}">
        <p14:creationId xmlns:p14="http://schemas.microsoft.com/office/powerpoint/2010/main" val="2897647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29926-2C5B-B745-744C-FE9EEAA4168A}"/>
              </a:ext>
            </a:extLst>
          </p:cNvPr>
          <p:cNvSpPr>
            <a:spLocks noGrp="1"/>
          </p:cNvSpPr>
          <p:nvPr>
            <p:ph type="title"/>
          </p:nvPr>
        </p:nvSpPr>
        <p:spPr>
          <a:xfrm>
            <a:off x="127414" y="-149693"/>
            <a:ext cx="10515600" cy="1325563"/>
          </a:xfrm>
        </p:spPr>
        <p:txBody>
          <a:bodyPr/>
          <a:lstStyle/>
          <a:p>
            <a:r>
              <a:rPr lang="en-US" dirty="0">
                <a:solidFill>
                  <a:schemeClr val="tx2">
                    <a:lumMod val="75000"/>
                    <a:lumOff val="25000"/>
                  </a:schemeClr>
                </a:solidFill>
              </a:rPr>
              <a:t>Octagon Questions</a:t>
            </a:r>
          </a:p>
        </p:txBody>
      </p:sp>
      <p:sp>
        <p:nvSpPr>
          <p:cNvPr id="3" name="Content Placeholder 2">
            <a:extLst>
              <a:ext uri="{FF2B5EF4-FFF2-40B4-BE49-F238E27FC236}">
                <a16:creationId xmlns:a16="http://schemas.microsoft.com/office/drawing/2014/main" id="{FED4470E-646F-0055-B227-68AFABFAF588}"/>
              </a:ext>
            </a:extLst>
          </p:cNvPr>
          <p:cNvSpPr>
            <a:spLocks noGrp="1"/>
          </p:cNvSpPr>
          <p:nvPr>
            <p:ph idx="1"/>
          </p:nvPr>
        </p:nvSpPr>
        <p:spPr>
          <a:xfrm>
            <a:off x="127413" y="904240"/>
            <a:ext cx="6797195" cy="5557411"/>
          </a:xfrm>
        </p:spPr>
        <p:txBody>
          <a:bodyPr>
            <a:normAutofit/>
          </a:bodyPr>
          <a:lstStyle/>
          <a:p>
            <a:pPr marL="514350" indent="-514350">
              <a:buAutoNum type="arabicPeriod"/>
            </a:pPr>
            <a:r>
              <a:rPr lang="en-US" sz="3000" dirty="0"/>
              <a:t>What is your favorite outside of school activity? </a:t>
            </a:r>
          </a:p>
          <a:p>
            <a:pPr marL="514350" indent="-514350">
              <a:buAutoNum type="arabicPeriod"/>
            </a:pPr>
            <a:r>
              <a:rPr lang="en-US" sz="3000" b="1" dirty="0"/>
              <a:t>Would you rather explore space or the ocean?</a:t>
            </a:r>
          </a:p>
          <a:p>
            <a:pPr marL="514350" indent="-514350">
              <a:buAutoNum type="arabicPeriod"/>
            </a:pPr>
            <a:r>
              <a:rPr lang="en-US" sz="3000" dirty="0"/>
              <a:t>What is your favorite school subject?</a:t>
            </a:r>
          </a:p>
          <a:p>
            <a:pPr marL="514350" indent="-514350">
              <a:buAutoNum type="arabicPeriod"/>
            </a:pPr>
            <a:r>
              <a:rPr lang="en-US" sz="3000" b="1" dirty="0"/>
              <a:t>What is your dream job?</a:t>
            </a:r>
          </a:p>
          <a:p>
            <a:pPr marL="514350" indent="-514350">
              <a:buAutoNum type="arabicPeriod"/>
            </a:pPr>
            <a:r>
              <a:rPr lang="en-US" sz="3000" dirty="0"/>
              <a:t>Cats? Dogs? Or Neither?</a:t>
            </a:r>
          </a:p>
          <a:p>
            <a:pPr marL="514350" indent="-514350">
              <a:buAutoNum type="arabicPeriod"/>
            </a:pPr>
            <a:r>
              <a:rPr lang="en-US" sz="3000" b="1" dirty="0"/>
              <a:t>What is your favorite color? </a:t>
            </a:r>
          </a:p>
          <a:p>
            <a:pPr marL="514350" indent="-514350">
              <a:buAutoNum type="arabicPeriod"/>
            </a:pPr>
            <a:r>
              <a:rPr lang="en-US" sz="3000" dirty="0"/>
              <a:t>What is your biggest strength? </a:t>
            </a:r>
          </a:p>
          <a:p>
            <a:pPr marL="514350" indent="-514350">
              <a:buAutoNum type="arabicPeriod"/>
            </a:pPr>
            <a:r>
              <a:rPr lang="en-US" sz="3000" b="1" dirty="0"/>
              <a:t>What is your favorite kind of food? </a:t>
            </a:r>
          </a:p>
          <a:p>
            <a:pPr marL="514350" indent="-514350">
              <a:buAutoNum type="arabicPeriod"/>
            </a:pPr>
            <a:endParaRPr lang="en-US" dirty="0"/>
          </a:p>
        </p:txBody>
      </p:sp>
      <p:grpSp>
        <p:nvGrpSpPr>
          <p:cNvPr id="4" name="Group 3">
            <a:extLst>
              <a:ext uri="{FF2B5EF4-FFF2-40B4-BE49-F238E27FC236}">
                <a16:creationId xmlns:a16="http://schemas.microsoft.com/office/drawing/2014/main" id="{9773E293-A615-50A9-52D7-2F3AD172911A}"/>
              </a:ext>
            </a:extLst>
          </p:cNvPr>
          <p:cNvGrpSpPr/>
          <p:nvPr/>
        </p:nvGrpSpPr>
        <p:grpSpPr>
          <a:xfrm>
            <a:off x="6953250" y="2090044"/>
            <a:ext cx="4755642" cy="4767956"/>
            <a:chOff x="7409419" y="1303299"/>
            <a:chExt cx="4404248" cy="4550507"/>
          </a:xfrm>
        </p:grpSpPr>
        <p:sp>
          <p:nvSpPr>
            <p:cNvPr id="5" name="Octagon 4">
              <a:extLst>
                <a:ext uri="{FF2B5EF4-FFF2-40B4-BE49-F238E27FC236}">
                  <a16:creationId xmlns:a16="http://schemas.microsoft.com/office/drawing/2014/main" id="{DB912ABD-BEF6-999C-89D1-D0934438EF43}"/>
                </a:ext>
              </a:extLst>
            </p:cNvPr>
            <p:cNvSpPr/>
            <p:nvPr/>
          </p:nvSpPr>
          <p:spPr>
            <a:xfrm>
              <a:off x="7453893" y="1495850"/>
              <a:ext cx="4293393" cy="4157338"/>
            </a:xfrm>
            <a:prstGeom prst="octag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A4C51A8-6A59-CF54-008B-309D433C4797}"/>
                </a:ext>
              </a:extLst>
            </p:cNvPr>
            <p:cNvSpPr txBox="1"/>
            <p:nvPr/>
          </p:nvSpPr>
          <p:spPr>
            <a:xfrm>
              <a:off x="8634446" y="1532570"/>
              <a:ext cx="1866900" cy="646331"/>
            </a:xfrm>
            <a:prstGeom prst="rect">
              <a:avLst/>
            </a:prstGeom>
            <a:noFill/>
          </p:spPr>
          <p:txBody>
            <a:bodyPr wrap="square" rtlCol="0">
              <a:spAutoFit/>
            </a:bodyPr>
            <a:lstStyle/>
            <a:p>
              <a:pPr algn="ctr"/>
              <a:r>
                <a:rPr lang="en-US" dirty="0">
                  <a:solidFill>
                    <a:schemeClr val="bg1"/>
                  </a:solidFill>
                </a:rPr>
                <a:t>1. Answer to question 1 </a:t>
              </a:r>
            </a:p>
          </p:txBody>
        </p:sp>
        <p:sp>
          <p:nvSpPr>
            <p:cNvPr id="7" name="TextBox 6">
              <a:extLst>
                <a:ext uri="{FF2B5EF4-FFF2-40B4-BE49-F238E27FC236}">
                  <a16:creationId xmlns:a16="http://schemas.microsoft.com/office/drawing/2014/main" id="{2301E3C1-AB9C-68D8-F825-FBE50AB91C33}"/>
                </a:ext>
              </a:extLst>
            </p:cNvPr>
            <p:cNvSpPr txBox="1"/>
            <p:nvPr/>
          </p:nvSpPr>
          <p:spPr>
            <a:xfrm rot="16200000">
              <a:off x="10557052" y="3295014"/>
              <a:ext cx="1866900" cy="646331"/>
            </a:xfrm>
            <a:prstGeom prst="rect">
              <a:avLst/>
            </a:prstGeom>
            <a:noFill/>
          </p:spPr>
          <p:txBody>
            <a:bodyPr wrap="square" rtlCol="0">
              <a:spAutoFit/>
            </a:bodyPr>
            <a:lstStyle/>
            <a:p>
              <a:pPr algn="ctr"/>
              <a:r>
                <a:rPr lang="en-US" dirty="0">
                  <a:solidFill>
                    <a:schemeClr val="bg1"/>
                  </a:solidFill>
                </a:rPr>
                <a:t>3. Answer to question 3 </a:t>
              </a:r>
            </a:p>
          </p:txBody>
        </p:sp>
        <p:sp>
          <p:nvSpPr>
            <p:cNvPr id="8" name="TextBox 7">
              <a:extLst>
                <a:ext uri="{FF2B5EF4-FFF2-40B4-BE49-F238E27FC236}">
                  <a16:creationId xmlns:a16="http://schemas.microsoft.com/office/drawing/2014/main" id="{A09B3684-BDB5-BEA9-B930-381BF3FF346F}"/>
                </a:ext>
              </a:extLst>
            </p:cNvPr>
            <p:cNvSpPr txBox="1"/>
            <p:nvPr/>
          </p:nvSpPr>
          <p:spPr>
            <a:xfrm rot="18867241">
              <a:off x="9969831" y="4489518"/>
              <a:ext cx="1866900" cy="646331"/>
            </a:xfrm>
            <a:prstGeom prst="rect">
              <a:avLst/>
            </a:prstGeom>
            <a:noFill/>
          </p:spPr>
          <p:txBody>
            <a:bodyPr wrap="square" rtlCol="0">
              <a:spAutoFit/>
            </a:bodyPr>
            <a:lstStyle/>
            <a:p>
              <a:pPr algn="ctr"/>
              <a:r>
                <a:rPr lang="en-US" dirty="0">
                  <a:solidFill>
                    <a:schemeClr val="bg1"/>
                  </a:solidFill>
                </a:rPr>
                <a:t>4. Answer to question 4 </a:t>
              </a:r>
            </a:p>
          </p:txBody>
        </p:sp>
        <p:sp>
          <p:nvSpPr>
            <p:cNvPr id="9" name="TextBox 8">
              <a:extLst>
                <a:ext uri="{FF2B5EF4-FFF2-40B4-BE49-F238E27FC236}">
                  <a16:creationId xmlns:a16="http://schemas.microsoft.com/office/drawing/2014/main" id="{70E84EE2-3A25-94F2-D23B-D737C312920B}"/>
                </a:ext>
              </a:extLst>
            </p:cNvPr>
            <p:cNvSpPr txBox="1"/>
            <p:nvPr/>
          </p:nvSpPr>
          <p:spPr>
            <a:xfrm rot="5400000">
              <a:off x="6799135" y="3277400"/>
              <a:ext cx="1866900" cy="646331"/>
            </a:xfrm>
            <a:prstGeom prst="rect">
              <a:avLst/>
            </a:prstGeom>
            <a:noFill/>
          </p:spPr>
          <p:txBody>
            <a:bodyPr wrap="square" rtlCol="0">
              <a:spAutoFit/>
            </a:bodyPr>
            <a:lstStyle/>
            <a:p>
              <a:pPr algn="ctr"/>
              <a:r>
                <a:rPr lang="en-US" dirty="0">
                  <a:solidFill>
                    <a:schemeClr val="bg1"/>
                  </a:solidFill>
                </a:rPr>
                <a:t>7. Answer to question 7 </a:t>
              </a:r>
            </a:p>
          </p:txBody>
        </p:sp>
        <p:sp>
          <p:nvSpPr>
            <p:cNvPr id="10" name="TextBox 9">
              <a:extLst>
                <a:ext uri="{FF2B5EF4-FFF2-40B4-BE49-F238E27FC236}">
                  <a16:creationId xmlns:a16="http://schemas.microsoft.com/office/drawing/2014/main" id="{9F03E23A-1CFD-E613-A929-94DB42626C34}"/>
                </a:ext>
              </a:extLst>
            </p:cNvPr>
            <p:cNvSpPr txBox="1"/>
            <p:nvPr/>
          </p:nvSpPr>
          <p:spPr>
            <a:xfrm rot="2768830">
              <a:off x="7376406" y="4597190"/>
              <a:ext cx="1866900" cy="646331"/>
            </a:xfrm>
            <a:prstGeom prst="rect">
              <a:avLst/>
            </a:prstGeom>
            <a:noFill/>
          </p:spPr>
          <p:txBody>
            <a:bodyPr wrap="square" rtlCol="0">
              <a:spAutoFit/>
            </a:bodyPr>
            <a:lstStyle/>
            <a:p>
              <a:pPr algn="ctr"/>
              <a:r>
                <a:rPr lang="en-US" dirty="0">
                  <a:solidFill>
                    <a:schemeClr val="bg1"/>
                  </a:solidFill>
                </a:rPr>
                <a:t>6. Answer to question 6 </a:t>
              </a:r>
            </a:p>
          </p:txBody>
        </p:sp>
        <p:sp>
          <p:nvSpPr>
            <p:cNvPr id="11" name="TextBox 10">
              <a:extLst>
                <a:ext uri="{FF2B5EF4-FFF2-40B4-BE49-F238E27FC236}">
                  <a16:creationId xmlns:a16="http://schemas.microsoft.com/office/drawing/2014/main" id="{83A2B300-E870-41D3-D19C-91C4C5FEC221}"/>
                </a:ext>
              </a:extLst>
            </p:cNvPr>
            <p:cNvSpPr txBox="1"/>
            <p:nvPr/>
          </p:nvSpPr>
          <p:spPr>
            <a:xfrm>
              <a:off x="8696325" y="4998562"/>
              <a:ext cx="1866900" cy="646331"/>
            </a:xfrm>
            <a:prstGeom prst="rect">
              <a:avLst/>
            </a:prstGeom>
            <a:noFill/>
          </p:spPr>
          <p:txBody>
            <a:bodyPr wrap="square" rtlCol="0">
              <a:spAutoFit/>
            </a:bodyPr>
            <a:lstStyle/>
            <a:p>
              <a:pPr algn="ctr"/>
              <a:r>
                <a:rPr lang="en-US" dirty="0">
                  <a:solidFill>
                    <a:schemeClr val="bg1"/>
                  </a:solidFill>
                </a:rPr>
                <a:t>5. Answer to question 5 </a:t>
              </a:r>
            </a:p>
          </p:txBody>
        </p:sp>
        <p:sp>
          <p:nvSpPr>
            <p:cNvPr id="12" name="TextBox 11">
              <a:extLst>
                <a:ext uri="{FF2B5EF4-FFF2-40B4-BE49-F238E27FC236}">
                  <a16:creationId xmlns:a16="http://schemas.microsoft.com/office/drawing/2014/main" id="{6D4B68BE-D81D-2DE9-EC09-983CE55A2020}"/>
                </a:ext>
              </a:extLst>
            </p:cNvPr>
            <p:cNvSpPr txBox="1"/>
            <p:nvPr/>
          </p:nvSpPr>
          <p:spPr>
            <a:xfrm>
              <a:off x="8829675" y="3018016"/>
              <a:ext cx="1647825" cy="1200329"/>
            </a:xfrm>
            <a:prstGeom prst="rect">
              <a:avLst/>
            </a:prstGeom>
            <a:noFill/>
          </p:spPr>
          <p:txBody>
            <a:bodyPr wrap="square" rtlCol="0">
              <a:spAutoFit/>
            </a:bodyPr>
            <a:lstStyle/>
            <a:p>
              <a:pPr algn="ctr"/>
              <a:r>
                <a:rPr lang="en-US" sz="3600" dirty="0">
                  <a:solidFill>
                    <a:schemeClr val="bg1"/>
                  </a:solidFill>
                </a:rPr>
                <a:t>Your Name </a:t>
              </a:r>
            </a:p>
          </p:txBody>
        </p:sp>
        <p:sp>
          <p:nvSpPr>
            <p:cNvPr id="13" name="TextBox 12">
              <a:extLst>
                <a:ext uri="{FF2B5EF4-FFF2-40B4-BE49-F238E27FC236}">
                  <a16:creationId xmlns:a16="http://schemas.microsoft.com/office/drawing/2014/main" id="{7F6C725E-7D54-77F5-B79F-7AAC80564BD7}"/>
                </a:ext>
              </a:extLst>
            </p:cNvPr>
            <p:cNvSpPr txBox="1"/>
            <p:nvPr/>
          </p:nvSpPr>
          <p:spPr>
            <a:xfrm rot="13507385">
              <a:off x="9966607" y="1972133"/>
              <a:ext cx="1866900" cy="646331"/>
            </a:xfrm>
            <a:prstGeom prst="rect">
              <a:avLst/>
            </a:prstGeom>
            <a:noFill/>
          </p:spPr>
          <p:txBody>
            <a:bodyPr wrap="square" rtlCol="0">
              <a:spAutoFit/>
            </a:bodyPr>
            <a:lstStyle/>
            <a:p>
              <a:pPr algn="ctr"/>
              <a:r>
                <a:rPr lang="en-US" dirty="0">
                  <a:solidFill>
                    <a:schemeClr val="bg1"/>
                  </a:solidFill>
                </a:rPr>
                <a:t>2. Answer to question 2 </a:t>
              </a:r>
            </a:p>
          </p:txBody>
        </p:sp>
        <p:sp>
          <p:nvSpPr>
            <p:cNvPr id="14" name="TextBox 13">
              <a:extLst>
                <a:ext uri="{FF2B5EF4-FFF2-40B4-BE49-F238E27FC236}">
                  <a16:creationId xmlns:a16="http://schemas.microsoft.com/office/drawing/2014/main" id="{F6005DB7-D44B-AC4A-6CF8-60A0FD8039D9}"/>
                </a:ext>
              </a:extLst>
            </p:cNvPr>
            <p:cNvSpPr txBox="1"/>
            <p:nvPr/>
          </p:nvSpPr>
          <p:spPr>
            <a:xfrm rot="7827910">
              <a:off x="7414807" y="1913583"/>
              <a:ext cx="1866900" cy="646331"/>
            </a:xfrm>
            <a:prstGeom prst="rect">
              <a:avLst/>
            </a:prstGeom>
            <a:noFill/>
          </p:spPr>
          <p:txBody>
            <a:bodyPr wrap="square" rtlCol="0">
              <a:spAutoFit/>
            </a:bodyPr>
            <a:lstStyle/>
            <a:p>
              <a:pPr algn="ctr"/>
              <a:r>
                <a:rPr lang="en-US" dirty="0">
                  <a:solidFill>
                    <a:schemeClr val="bg1"/>
                  </a:solidFill>
                </a:rPr>
                <a:t>8. Answer to question 8 </a:t>
              </a:r>
            </a:p>
          </p:txBody>
        </p:sp>
      </p:grpSp>
      <p:sp>
        <p:nvSpPr>
          <p:cNvPr id="15" name="TextBox 14">
            <a:extLst>
              <a:ext uri="{FF2B5EF4-FFF2-40B4-BE49-F238E27FC236}">
                <a16:creationId xmlns:a16="http://schemas.microsoft.com/office/drawing/2014/main" id="{00BB313C-318E-EC98-A2C9-DDF1B6850706}"/>
              </a:ext>
            </a:extLst>
          </p:cNvPr>
          <p:cNvSpPr txBox="1"/>
          <p:nvPr/>
        </p:nvSpPr>
        <p:spPr>
          <a:xfrm>
            <a:off x="6515100" y="333375"/>
            <a:ext cx="5010150" cy="1569660"/>
          </a:xfrm>
          <a:prstGeom prst="rect">
            <a:avLst/>
          </a:prstGeom>
          <a:noFill/>
        </p:spPr>
        <p:txBody>
          <a:bodyPr wrap="square" rtlCol="0">
            <a:spAutoFit/>
          </a:bodyPr>
          <a:lstStyle/>
          <a:p>
            <a:pPr algn="ctr"/>
            <a:r>
              <a:rPr lang="en-US" sz="2400" b="1" dirty="0"/>
              <a:t>You will have 5 minutes to answer these questions, if you finish early color or add designs to your octagon!!</a:t>
            </a:r>
          </a:p>
        </p:txBody>
      </p:sp>
    </p:spTree>
    <p:extLst>
      <p:ext uri="{BB962C8B-B14F-4D97-AF65-F5344CB8AC3E}">
        <p14:creationId xmlns:p14="http://schemas.microsoft.com/office/powerpoint/2010/main" val="1959102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7C1F1D-5106-E2E8-9E96-9EED5D1B0432}"/>
              </a:ext>
            </a:extLst>
          </p:cNvPr>
          <p:cNvSpPr>
            <a:spLocks noGrp="1"/>
          </p:cNvSpPr>
          <p:nvPr>
            <p:ph type="title"/>
          </p:nvPr>
        </p:nvSpPr>
        <p:spPr>
          <a:xfrm>
            <a:off x="254000" y="178117"/>
            <a:ext cx="10515600" cy="1325563"/>
          </a:xfrm>
        </p:spPr>
        <p:txBody>
          <a:bodyPr/>
          <a:lstStyle/>
          <a:p>
            <a:r>
              <a:rPr lang="en-US" dirty="0">
                <a:solidFill>
                  <a:schemeClr val="tx2">
                    <a:lumMod val="75000"/>
                    <a:lumOff val="25000"/>
                  </a:schemeClr>
                </a:solidFill>
              </a:rPr>
              <a:t>It can be hard…</a:t>
            </a:r>
          </a:p>
        </p:txBody>
      </p:sp>
      <p:sp>
        <p:nvSpPr>
          <p:cNvPr id="3" name="Content Placeholder 2">
            <a:extLst>
              <a:ext uri="{FF2B5EF4-FFF2-40B4-BE49-F238E27FC236}">
                <a16:creationId xmlns:a16="http://schemas.microsoft.com/office/drawing/2014/main" id="{B4689A49-C0EC-3E2E-084A-FA84C55CAC23}"/>
              </a:ext>
            </a:extLst>
          </p:cNvPr>
          <p:cNvSpPr>
            <a:spLocks noGrp="1"/>
          </p:cNvSpPr>
          <p:nvPr>
            <p:ph idx="1"/>
          </p:nvPr>
        </p:nvSpPr>
        <p:spPr>
          <a:xfrm>
            <a:off x="254000" y="1503680"/>
            <a:ext cx="11099800" cy="4673283"/>
          </a:xfrm>
        </p:spPr>
        <p:txBody>
          <a:bodyPr>
            <a:normAutofit fontScale="92500"/>
          </a:bodyPr>
          <a:lstStyle/>
          <a:p>
            <a:pPr marL="0" indent="0">
              <a:buNone/>
            </a:pPr>
            <a:r>
              <a:rPr lang="en-US" sz="3600" dirty="0"/>
              <a:t>Sometimes it can feel hard to relate to others or feel like you are alone when you look around the classroom, but you are likely related to others in more ways than you think!</a:t>
            </a:r>
          </a:p>
          <a:p>
            <a:endParaRPr lang="en-US" sz="3600" dirty="0"/>
          </a:p>
          <a:p>
            <a:pPr marL="0" indent="0">
              <a:buNone/>
            </a:pPr>
            <a:r>
              <a:rPr lang="en-US" sz="3600" dirty="0"/>
              <a:t>Today we are going to see how many connections to others we can make using our octagons</a:t>
            </a:r>
            <a:r>
              <a:rPr lang="en-US" sz="3600" b="1" dirty="0"/>
              <a:t>, it is really important that you follow directions, calmly walk around the classroom, and listen for your teacher’s quiet signals. </a:t>
            </a:r>
          </a:p>
        </p:txBody>
      </p:sp>
    </p:spTree>
    <p:extLst>
      <p:ext uri="{BB962C8B-B14F-4D97-AF65-F5344CB8AC3E}">
        <p14:creationId xmlns:p14="http://schemas.microsoft.com/office/powerpoint/2010/main" val="29341566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0AE43D-7C3B-8965-ABD5-6393EBC24062}"/>
              </a:ext>
            </a:extLst>
          </p:cNvPr>
          <p:cNvSpPr>
            <a:spLocks noGrp="1"/>
          </p:cNvSpPr>
          <p:nvPr>
            <p:ph type="title"/>
          </p:nvPr>
        </p:nvSpPr>
        <p:spPr>
          <a:xfrm>
            <a:off x="358834" y="31063"/>
            <a:ext cx="10515600" cy="1325563"/>
          </a:xfrm>
        </p:spPr>
        <p:txBody>
          <a:bodyPr/>
          <a:lstStyle/>
          <a:p>
            <a:r>
              <a:rPr lang="en-US" dirty="0">
                <a:solidFill>
                  <a:schemeClr val="tx2">
                    <a:lumMod val="75000"/>
                    <a:lumOff val="25000"/>
                  </a:schemeClr>
                </a:solidFill>
              </a:rPr>
              <a:t>Octagon Snake Build</a:t>
            </a:r>
          </a:p>
        </p:txBody>
      </p:sp>
      <p:sp>
        <p:nvSpPr>
          <p:cNvPr id="3" name="Content Placeholder 2">
            <a:extLst>
              <a:ext uri="{FF2B5EF4-FFF2-40B4-BE49-F238E27FC236}">
                <a16:creationId xmlns:a16="http://schemas.microsoft.com/office/drawing/2014/main" id="{ADA34B40-317A-7A4F-9B45-3F88C24B0487}"/>
              </a:ext>
            </a:extLst>
          </p:cNvPr>
          <p:cNvSpPr>
            <a:spLocks noGrp="1"/>
          </p:cNvSpPr>
          <p:nvPr>
            <p:ph idx="1"/>
          </p:nvPr>
        </p:nvSpPr>
        <p:spPr>
          <a:xfrm>
            <a:off x="195870" y="1125609"/>
            <a:ext cx="8462357" cy="5418065"/>
          </a:xfrm>
        </p:spPr>
        <p:txBody>
          <a:bodyPr>
            <a:normAutofit fontScale="92500" lnSpcReduction="10000"/>
          </a:bodyPr>
          <a:lstStyle/>
          <a:p>
            <a:pPr marL="0" indent="0">
              <a:buNone/>
            </a:pPr>
            <a:r>
              <a:rPr lang="en-US" dirty="0"/>
              <a:t>You are going to go around the room and find another person who has an answer that is the same or like one of yours on your octagon. </a:t>
            </a:r>
          </a:p>
          <a:p>
            <a:pPr marL="0" indent="0">
              <a:buNone/>
            </a:pPr>
            <a:endParaRPr lang="en-US" dirty="0"/>
          </a:p>
          <a:p>
            <a:pPr marL="0" indent="0">
              <a:buNone/>
            </a:pPr>
            <a:r>
              <a:rPr lang="en-US" dirty="0"/>
              <a:t>Once you find someone you will connect your octagons together using tape. When you have found one connection you and your new connection will need to find others to connect your octagons to!</a:t>
            </a:r>
          </a:p>
          <a:p>
            <a:pPr marL="0" indent="0">
              <a:buNone/>
            </a:pPr>
            <a:endParaRPr lang="en-US" dirty="0"/>
          </a:p>
          <a:p>
            <a:pPr marL="0" indent="0">
              <a:buNone/>
            </a:pPr>
            <a:r>
              <a:rPr lang="en-US" b="1" dirty="0"/>
              <a:t>The Goal: Get the whole classes octagons connected through similar answers!! </a:t>
            </a:r>
          </a:p>
          <a:p>
            <a:pPr marL="0" indent="0">
              <a:buNone/>
            </a:pPr>
            <a:endParaRPr lang="en-US" dirty="0"/>
          </a:p>
          <a:p>
            <a:pPr marL="0" indent="0">
              <a:buNone/>
            </a:pPr>
            <a:r>
              <a:rPr lang="en-US" dirty="0"/>
              <a:t>Hint: octagons can be rotated around to make multiple connections on multiple sides!</a:t>
            </a:r>
          </a:p>
        </p:txBody>
      </p:sp>
      <p:grpSp>
        <p:nvGrpSpPr>
          <p:cNvPr id="15" name="Group 14">
            <a:extLst>
              <a:ext uri="{FF2B5EF4-FFF2-40B4-BE49-F238E27FC236}">
                <a16:creationId xmlns:a16="http://schemas.microsoft.com/office/drawing/2014/main" id="{766B38C8-D125-47BC-0EBA-B2FA408B4EFF}"/>
              </a:ext>
            </a:extLst>
          </p:cNvPr>
          <p:cNvGrpSpPr/>
          <p:nvPr/>
        </p:nvGrpSpPr>
        <p:grpSpPr>
          <a:xfrm>
            <a:off x="8806818" y="444500"/>
            <a:ext cx="2400300" cy="5969000"/>
            <a:chOff x="8629651" y="365125"/>
            <a:chExt cx="2400300" cy="5969000"/>
          </a:xfrm>
        </p:grpSpPr>
        <p:grpSp>
          <p:nvGrpSpPr>
            <p:cNvPr id="12" name="Group 11">
              <a:extLst>
                <a:ext uri="{FF2B5EF4-FFF2-40B4-BE49-F238E27FC236}">
                  <a16:creationId xmlns:a16="http://schemas.microsoft.com/office/drawing/2014/main" id="{1DA8A043-6EAC-2300-2D3E-AC42CEC119C3}"/>
                </a:ext>
              </a:extLst>
            </p:cNvPr>
            <p:cNvGrpSpPr/>
            <p:nvPr/>
          </p:nvGrpSpPr>
          <p:grpSpPr>
            <a:xfrm>
              <a:off x="8629651" y="365125"/>
              <a:ext cx="2400300" cy="5969000"/>
              <a:chOff x="8848725" y="904875"/>
              <a:chExt cx="2357437" cy="6886575"/>
            </a:xfrm>
          </p:grpSpPr>
          <p:sp>
            <p:nvSpPr>
              <p:cNvPr id="4" name="Octagon 3">
                <a:extLst>
                  <a:ext uri="{FF2B5EF4-FFF2-40B4-BE49-F238E27FC236}">
                    <a16:creationId xmlns:a16="http://schemas.microsoft.com/office/drawing/2014/main" id="{64D28B80-AEAA-63C4-E6B5-C32CED92F29F}"/>
                  </a:ext>
                </a:extLst>
              </p:cNvPr>
              <p:cNvSpPr/>
              <p:nvPr/>
            </p:nvSpPr>
            <p:spPr>
              <a:xfrm>
                <a:off x="8858250" y="904875"/>
                <a:ext cx="2333625" cy="2295525"/>
              </a:xfrm>
              <a:prstGeom prst="octag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ctagon 4">
                <a:extLst>
                  <a:ext uri="{FF2B5EF4-FFF2-40B4-BE49-F238E27FC236}">
                    <a16:creationId xmlns:a16="http://schemas.microsoft.com/office/drawing/2014/main" id="{309F61CC-0651-A21C-B0FA-0B7F9974FEB0}"/>
                  </a:ext>
                </a:extLst>
              </p:cNvPr>
              <p:cNvSpPr/>
              <p:nvPr/>
            </p:nvSpPr>
            <p:spPr>
              <a:xfrm>
                <a:off x="8848725" y="3200400"/>
                <a:ext cx="2333625" cy="2295525"/>
              </a:xfrm>
              <a:prstGeom prst="octag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3FE219A5-0612-317C-671B-9B3BB755DE37}"/>
                  </a:ext>
                </a:extLst>
              </p:cNvPr>
              <p:cNvSpPr txBox="1"/>
              <p:nvPr/>
            </p:nvSpPr>
            <p:spPr>
              <a:xfrm>
                <a:off x="9353549" y="2747169"/>
                <a:ext cx="1533525" cy="369332"/>
              </a:xfrm>
              <a:prstGeom prst="rect">
                <a:avLst/>
              </a:prstGeom>
              <a:noFill/>
            </p:spPr>
            <p:txBody>
              <a:bodyPr wrap="square" rtlCol="0">
                <a:spAutoFit/>
              </a:bodyPr>
              <a:lstStyle/>
              <a:p>
                <a:r>
                  <a:rPr lang="en-US" dirty="0">
                    <a:solidFill>
                      <a:schemeClr val="bg1"/>
                    </a:solidFill>
                  </a:rPr>
                  <a:t>4. Firefighter</a:t>
                </a:r>
              </a:p>
            </p:txBody>
          </p:sp>
          <p:sp>
            <p:nvSpPr>
              <p:cNvPr id="7" name="TextBox 6">
                <a:extLst>
                  <a:ext uri="{FF2B5EF4-FFF2-40B4-BE49-F238E27FC236}">
                    <a16:creationId xmlns:a16="http://schemas.microsoft.com/office/drawing/2014/main" id="{A1E6D355-E772-90BA-9616-3B870773CBFB}"/>
                  </a:ext>
                </a:extLst>
              </p:cNvPr>
              <p:cNvSpPr txBox="1"/>
              <p:nvPr/>
            </p:nvSpPr>
            <p:spPr>
              <a:xfrm rot="10800000">
                <a:off x="9172574" y="3284299"/>
                <a:ext cx="1533525" cy="369332"/>
              </a:xfrm>
              <a:prstGeom prst="rect">
                <a:avLst/>
              </a:prstGeom>
              <a:noFill/>
            </p:spPr>
            <p:txBody>
              <a:bodyPr wrap="square" rtlCol="0">
                <a:spAutoFit/>
              </a:bodyPr>
              <a:lstStyle/>
              <a:p>
                <a:r>
                  <a:rPr lang="en-US" dirty="0">
                    <a:solidFill>
                      <a:schemeClr val="bg1"/>
                    </a:solidFill>
                  </a:rPr>
                  <a:t>4. Firefighter</a:t>
                </a:r>
              </a:p>
            </p:txBody>
          </p:sp>
          <p:sp>
            <p:nvSpPr>
              <p:cNvPr id="8" name="TextBox 7">
                <a:extLst>
                  <a:ext uri="{FF2B5EF4-FFF2-40B4-BE49-F238E27FC236}">
                    <a16:creationId xmlns:a16="http://schemas.microsoft.com/office/drawing/2014/main" id="{3ADF5084-B49A-C3F3-673C-7DB362C95460}"/>
                  </a:ext>
                </a:extLst>
              </p:cNvPr>
              <p:cNvSpPr txBox="1"/>
              <p:nvPr/>
            </p:nvSpPr>
            <p:spPr>
              <a:xfrm>
                <a:off x="9467850" y="1690688"/>
                <a:ext cx="1238249" cy="646331"/>
              </a:xfrm>
              <a:prstGeom prst="rect">
                <a:avLst/>
              </a:prstGeom>
              <a:noFill/>
            </p:spPr>
            <p:txBody>
              <a:bodyPr wrap="square" rtlCol="0">
                <a:spAutoFit/>
              </a:bodyPr>
              <a:lstStyle/>
              <a:p>
                <a:r>
                  <a:rPr lang="en-US" sz="3600" dirty="0">
                    <a:solidFill>
                      <a:schemeClr val="bg1"/>
                    </a:solidFill>
                  </a:rPr>
                  <a:t>Sam </a:t>
                </a:r>
              </a:p>
            </p:txBody>
          </p:sp>
          <p:sp>
            <p:nvSpPr>
              <p:cNvPr id="9" name="TextBox 8">
                <a:extLst>
                  <a:ext uri="{FF2B5EF4-FFF2-40B4-BE49-F238E27FC236}">
                    <a16:creationId xmlns:a16="http://schemas.microsoft.com/office/drawing/2014/main" id="{5E4A6224-B119-9038-3675-6CA4E256F165}"/>
                  </a:ext>
                </a:extLst>
              </p:cNvPr>
              <p:cNvSpPr txBox="1"/>
              <p:nvPr/>
            </p:nvSpPr>
            <p:spPr>
              <a:xfrm rot="10800000">
                <a:off x="9467850" y="3986213"/>
                <a:ext cx="1143000" cy="523220"/>
              </a:xfrm>
              <a:prstGeom prst="rect">
                <a:avLst/>
              </a:prstGeom>
              <a:noFill/>
            </p:spPr>
            <p:txBody>
              <a:bodyPr wrap="square" rtlCol="0">
                <a:spAutoFit/>
              </a:bodyPr>
              <a:lstStyle/>
              <a:p>
                <a:r>
                  <a:rPr lang="en-US" sz="2800" dirty="0">
                    <a:solidFill>
                      <a:schemeClr val="bg1"/>
                    </a:solidFill>
                  </a:rPr>
                  <a:t>David</a:t>
                </a:r>
              </a:p>
            </p:txBody>
          </p:sp>
          <p:sp>
            <p:nvSpPr>
              <p:cNvPr id="10" name="TextBox 9">
                <a:extLst>
                  <a:ext uri="{FF2B5EF4-FFF2-40B4-BE49-F238E27FC236}">
                    <a16:creationId xmlns:a16="http://schemas.microsoft.com/office/drawing/2014/main" id="{711C1B59-FD4D-12F0-08DE-677C2CF5415C}"/>
                  </a:ext>
                </a:extLst>
              </p:cNvPr>
              <p:cNvSpPr txBox="1"/>
              <p:nvPr/>
            </p:nvSpPr>
            <p:spPr>
              <a:xfrm>
                <a:off x="9534525" y="4914900"/>
                <a:ext cx="933450" cy="369332"/>
              </a:xfrm>
              <a:prstGeom prst="rect">
                <a:avLst/>
              </a:prstGeom>
              <a:noFill/>
            </p:spPr>
            <p:txBody>
              <a:bodyPr wrap="square" rtlCol="0">
                <a:spAutoFit/>
              </a:bodyPr>
              <a:lstStyle/>
              <a:p>
                <a:r>
                  <a:rPr lang="en-US" dirty="0">
                    <a:solidFill>
                      <a:schemeClr val="bg1"/>
                    </a:solidFill>
                  </a:rPr>
                  <a:t>8.  BBQ</a:t>
                </a:r>
              </a:p>
            </p:txBody>
          </p:sp>
          <p:sp>
            <p:nvSpPr>
              <p:cNvPr id="11" name="Octagon 10">
                <a:extLst>
                  <a:ext uri="{FF2B5EF4-FFF2-40B4-BE49-F238E27FC236}">
                    <a16:creationId xmlns:a16="http://schemas.microsoft.com/office/drawing/2014/main" id="{203F9612-26FE-6A29-BAD6-6CC4415EB4BD}"/>
                  </a:ext>
                </a:extLst>
              </p:cNvPr>
              <p:cNvSpPr/>
              <p:nvPr/>
            </p:nvSpPr>
            <p:spPr>
              <a:xfrm>
                <a:off x="8872537" y="5495925"/>
                <a:ext cx="2333625" cy="2295525"/>
              </a:xfrm>
              <a:prstGeom prst="octag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3" name="TextBox 12">
              <a:extLst>
                <a:ext uri="{FF2B5EF4-FFF2-40B4-BE49-F238E27FC236}">
                  <a16:creationId xmlns:a16="http://schemas.microsoft.com/office/drawing/2014/main" id="{63C3FE39-F564-DB97-2E41-E7A4B1C7E2E1}"/>
                </a:ext>
              </a:extLst>
            </p:cNvPr>
            <p:cNvSpPr txBox="1"/>
            <p:nvPr/>
          </p:nvSpPr>
          <p:spPr>
            <a:xfrm>
              <a:off x="9280295" y="4417179"/>
              <a:ext cx="950422" cy="369332"/>
            </a:xfrm>
            <a:prstGeom prst="rect">
              <a:avLst/>
            </a:prstGeom>
            <a:noFill/>
          </p:spPr>
          <p:txBody>
            <a:bodyPr wrap="square" rtlCol="0">
              <a:spAutoFit/>
            </a:bodyPr>
            <a:lstStyle/>
            <a:p>
              <a:r>
                <a:rPr lang="en-US" dirty="0">
                  <a:solidFill>
                    <a:schemeClr val="bg1"/>
                  </a:solidFill>
                </a:rPr>
                <a:t>8. BBQ</a:t>
              </a:r>
            </a:p>
          </p:txBody>
        </p:sp>
        <p:sp>
          <p:nvSpPr>
            <p:cNvPr id="14" name="TextBox 13">
              <a:extLst>
                <a:ext uri="{FF2B5EF4-FFF2-40B4-BE49-F238E27FC236}">
                  <a16:creationId xmlns:a16="http://schemas.microsoft.com/office/drawing/2014/main" id="{23D1D8D5-2277-8BC5-F9C8-A27C6F0BDA76}"/>
                </a:ext>
              </a:extLst>
            </p:cNvPr>
            <p:cNvSpPr txBox="1"/>
            <p:nvPr/>
          </p:nvSpPr>
          <p:spPr>
            <a:xfrm>
              <a:off x="9357014" y="4955854"/>
              <a:ext cx="1163782" cy="523220"/>
            </a:xfrm>
            <a:prstGeom prst="rect">
              <a:avLst/>
            </a:prstGeom>
            <a:noFill/>
          </p:spPr>
          <p:txBody>
            <a:bodyPr wrap="square" rtlCol="0">
              <a:spAutoFit/>
            </a:bodyPr>
            <a:lstStyle/>
            <a:p>
              <a:r>
                <a:rPr lang="en-US" sz="2800" dirty="0">
                  <a:solidFill>
                    <a:schemeClr val="bg1"/>
                  </a:solidFill>
                </a:rPr>
                <a:t>Linda</a:t>
              </a:r>
            </a:p>
          </p:txBody>
        </p:sp>
      </p:grpSp>
    </p:spTree>
    <p:extLst>
      <p:ext uri="{BB962C8B-B14F-4D97-AF65-F5344CB8AC3E}">
        <p14:creationId xmlns:p14="http://schemas.microsoft.com/office/powerpoint/2010/main" val="23938562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637B2035-1FCB-439A-B421-095E136C7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76D6CDF-C512-4739-B158-55EE955EFA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3" y="-1"/>
            <a:ext cx="12192000" cy="6857999"/>
          </a:xfrm>
          <a:prstGeom prst="rect">
            <a:avLst/>
          </a:prstGeom>
          <a:solidFill>
            <a:srgbClr val="82766A">
              <a:alpha val="1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F455B2-5951-40C4-E299-016427B47944}"/>
              </a:ext>
            </a:extLst>
          </p:cNvPr>
          <p:cNvSpPr>
            <a:spLocks noGrp="1"/>
          </p:cNvSpPr>
          <p:nvPr>
            <p:ph type="title"/>
          </p:nvPr>
        </p:nvSpPr>
        <p:spPr>
          <a:xfrm>
            <a:off x="1137033" y="670559"/>
            <a:ext cx="4683321" cy="1087121"/>
          </a:xfrm>
        </p:spPr>
        <p:txBody>
          <a:bodyPr anchor="t">
            <a:normAutofit/>
          </a:bodyPr>
          <a:lstStyle/>
          <a:p>
            <a:r>
              <a:rPr lang="en-US" dirty="0">
                <a:solidFill>
                  <a:schemeClr val="tx2">
                    <a:lumMod val="75000"/>
                    <a:lumOff val="25000"/>
                  </a:schemeClr>
                </a:solidFill>
              </a:rPr>
              <a:t>Final Product!!</a:t>
            </a:r>
          </a:p>
        </p:txBody>
      </p:sp>
      <p:pic>
        <p:nvPicPr>
          <p:cNvPr id="5" name="Picture 4" descr="African bush viper snake">
            <a:extLst>
              <a:ext uri="{FF2B5EF4-FFF2-40B4-BE49-F238E27FC236}">
                <a16:creationId xmlns:a16="http://schemas.microsoft.com/office/drawing/2014/main" id="{AC4801C2-ADEA-4F3C-5370-8C0540A15898}"/>
              </a:ext>
            </a:extLst>
          </p:cNvPr>
          <p:cNvPicPr>
            <a:picLocks noChangeAspect="1"/>
          </p:cNvPicPr>
          <p:nvPr/>
        </p:nvPicPr>
        <p:blipFill rotWithShape="1">
          <a:blip r:embed="rId2"/>
          <a:srcRect t="1016" b="11468"/>
          <a:stretch/>
        </p:blipFill>
        <p:spPr>
          <a:xfrm>
            <a:off x="1" y="3105151"/>
            <a:ext cx="6448424" cy="3752849"/>
          </a:xfrm>
          <a:custGeom>
            <a:avLst/>
            <a:gdLst/>
            <a:ahLst/>
            <a:cxnLst/>
            <a:rect l="l" t="t" r="r" b="b"/>
            <a:pathLst>
              <a:path w="6448424" h="3752849">
                <a:moveTo>
                  <a:pt x="0" y="0"/>
                </a:moveTo>
                <a:lnTo>
                  <a:pt x="137978" y="22215"/>
                </a:lnTo>
                <a:cubicBezTo>
                  <a:pt x="196046" y="32277"/>
                  <a:pt x="252469" y="42437"/>
                  <a:pt x="295660" y="49771"/>
                </a:cubicBezTo>
                <a:cubicBezTo>
                  <a:pt x="364885" y="66610"/>
                  <a:pt x="403214" y="32071"/>
                  <a:pt x="456941" y="65635"/>
                </a:cubicBezTo>
                <a:cubicBezTo>
                  <a:pt x="529612" y="69090"/>
                  <a:pt x="662508" y="71245"/>
                  <a:pt x="731691" y="70501"/>
                </a:cubicBezTo>
                <a:cubicBezTo>
                  <a:pt x="768741" y="62400"/>
                  <a:pt x="808263" y="64633"/>
                  <a:pt x="841820" y="61171"/>
                </a:cubicBezTo>
                <a:cubicBezTo>
                  <a:pt x="958973" y="43639"/>
                  <a:pt x="1009730" y="45863"/>
                  <a:pt x="1068219" y="39136"/>
                </a:cubicBezTo>
                <a:cubicBezTo>
                  <a:pt x="1104329" y="33447"/>
                  <a:pt x="1156536" y="44203"/>
                  <a:pt x="1174190" y="38808"/>
                </a:cubicBezTo>
                <a:cubicBezTo>
                  <a:pt x="1188943" y="36385"/>
                  <a:pt x="1213832" y="14880"/>
                  <a:pt x="1225923" y="34507"/>
                </a:cubicBezTo>
                <a:cubicBezTo>
                  <a:pt x="1305283" y="8501"/>
                  <a:pt x="1319617" y="30839"/>
                  <a:pt x="1385617" y="18003"/>
                </a:cubicBezTo>
                <a:cubicBezTo>
                  <a:pt x="1461876" y="-26747"/>
                  <a:pt x="1519510" y="56342"/>
                  <a:pt x="1563967" y="4638"/>
                </a:cubicBezTo>
                <a:lnTo>
                  <a:pt x="1676634" y="10582"/>
                </a:lnTo>
                <a:lnTo>
                  <a:pt x="1769429" y="20265"/>
                </a:lnTo>
                <a:cubicBezTo>
                  <a:pt x="1790625" y="23534"/>
                  <a:pt x="1880369" y="18448"/>
                  <a:pt x="1900584" y="27732"/>
                </a:cubicBezTo>
                <a:cubicBezTo>
                  <a:pt x="2072430" y="22762"/>
                  <a:pt x="2014935" y="5831"/>
                  <a:pt x="2127041" y="22101"/>
                </a:cubicBezTo>
                <a:cubicBezTo>
                  <a:pt x="2168847" y="65820"/>
                  <a:pt x="2153052" y="28773"/>
                  <a:pt x="2211644" y="44507"/>
                </a:cubicBezTo>
                <a:cubicBezTo>
                  <a:pt x="2211201" y="9921"/>
                  <a:pt x="2277596" y="73686"/>
                  <a:pt x="2299605" y="38004"/>
                </a:cubicBezTo>
                <a:cubicBezTo>
                  <a:pt x="2309570" y="41997"/>
                  <a:pt x="2318531" y="46991"/>
                  <a:pt x="2327359" y="52270"/>
                </a:cubicBezTo>
                <a:lnTo>
                  <a:pt x="2331995" y="55017"/>
                </a:lnTo>
                <a:lnTo>
                  <a:pt x="2353777" y="59755"/>
                </a:lnTo>
                <a:lnTo>
                  <a:pt x="2355893" y="68914"/>
                </a:lnTo>
                <a:lnTo>
                  <a:pt x="2385794" y="81650"/>
                </a:lnTo>
                <a:cubicBezTo>
                  <a:pt x="2397613" y="85211"/>
                  <a:pt x="2411061" y="87627"/>
                  <a:pt x="2427010" y="88184"/>
                </a:cubicBezTo>
                <a:cubicBezTo>
                  <a:pt x="2486314" y="76422"/>
                  <a:pt x="2553170" y="126870"/>
                  <a:pt x="2627153" y="110451"/>
                </a:cubicBezTo>
                <a:cubicBezTo>
                  <a:pt x="2653722" y="107383"/>
                  <a:pt x="2732043" y="116068"/>
                  <a:pt x="2744462" y="128780"/>
                </a:cubicBezTo>
                <a:cubicBezTo>
                  <a:pt x="2760299" y="132873"/>
                  <a:pt x="2780248" y="130843"/>
                  <a:pt x="2785202" y="143610"/>
                </a:cubicBezTo>
                <a:cubicBezTo>
                  <a:pt x="2794558" y="159316"/>
                  <a:pt x="2856498" y="142821"/>
                  <a:pt x="2844667" y="159029"/>
                </a:cubicBezTo>
                <a:cubicBezTo>
                  <a:pt x="2888530" y="147871"/>
                  <a:pt x="2914187" y="181391"/>
                  <a:pt x="2946649" y="192330"/>
                </a:cubicBezTo>
                <a:cubicBezTo>
                  <a:pt x="2981872" y="180417"/>
                  <a:pt x="3015239" y="215115"/>
                  <a:pt x="3088812" y="226485"/>
                </a:cubicBezTo>
                <a:cubicBezTo>
                  <a:pt x="3127734" y="212524"/>
                  <a:pt x="3138301" y="234381"/>
                  <a:pt x="3208669" y="217774"/>
                </a:cubicBezTo>
                <a:cubicBezTo>
                  <a:pt x="3242208" y="219284"/>
                  <a:pt x="3229623" y="233297"/>
                  <a:pt x="3290045" y="235553"/>
                </a:cubicBezTo>
                <a:cubicBezTo>
                  <a:pt x="3399655" y="215239"/>
                  <a:pt x="3444518" y="245862"/>
                  <a:pt x="3529335" y="249571"/>
                </a:cubicBezTo>
                <a:cubicBezTo>
                  <a:pt x="3623697" y="257405"/>
                  <a:pt x="3587652" y="268832"/>
                  <a:pt x="3716766" y="252690"/>
                </a:cubicBezTo>
                <a:cubicBezTo>
                  <a:pt x="3723469" y="267318"/>
                  <a:pt x="3737863" y="269842"/>
                  <a:pt x="3765333" y="266823"/>
                </a:cubicBezTo>
                <a:cubicBezTo>
                  <a:pt x="3810754" y="271601"/>
                  <a:pt x="3792745" y="303866"/>
                  <a:pt x="3846897" y="290090"/>
                </a:cubicBezTo>
                <a:cubicBezTo>
                  <a:pt x="3830941" y="306608"/>
                  <a:pt x="3929114" y="308026"/>
                  <a:pt x="3900217" y="323590"/>
                </a:cubicBezTo>
                <a:cubicBezTo>
                  <a:pt x="3922367" y="343425"/>
                  <a:pt x="3948574" y="318948"/>
                  <a:pt x="3971444" y="336662"/>
                </a:cubicBezTo>
                <a:cubicBezTo>
                  <a:pt x="4002781" y="344193"/>
                  <a:pt x="3960997" y="315419"/>
                  <a:pt x="3997868" y="318867"/>
                </a:cubicBezTo>
                <a:cubicBezTo>
                  <a:pt x="4041159" y="326219"/>
                  <a:pt x="4055435" y="293981"/>
                  <a:pt x="4070852" y="339615"/>
                </a:cubicBezTo>
                <a:cubicBezTo>
                  <a:pt x="4121286" y="335828"/>
                  <a:pt x="4121920" y="355506"/>
                  <a:pt x="4180483" y="373369"/>
                </a:cubicBezTo>
                <a:cubicBezTo>
                  <a:pt x="4211379" y="366707"/>
                  <a:pt x="4230171" y="374664"/>
                  <a:pt x="4246264" y="387458"/>
                </a:cubicBezTo>
                <a:cubicBezTo>
                  <a:pt x="4308508" y="393310"/>
                  <a:pt x="4357326" y="416142"/>
                  <a:pt x="4423169" y="431783"/>
                </a:cubicBezTo>
                <a:lnTo>
                  <a:pt x="4446752" y="435383"/>
                </a:lnTo>
                <a:lnTo>
                  <a:pt x="4446954" y="435566"/>
                </a:lnTo>
                <a:cubicBezTo>
                  <a:pt x="4508528" y="480137"/>
                  <a:pt x="4617740" y="529869"/>
                  <a:pt x="4662523" y="553169"/>
                </a:cubicBezTo>
                <a:cubicBezTo>
                  <a:pt x="4720320" y="547046"/>
                  <a:pt x="4678644" y="560102"/>
                  <a:pt x="4715641" y="575354"/>
                </a:cubicBezTo>
                <a:cubicBezTo>
                  <a:pt x="4682056" y="593278"/>
                  <a:pt x="4768370" y="586520"/>
                  <a:pt x="4742071" y="614016"/>
                </a:cubicBezTo>
                <a:cubicBezTo>
                  <a:pt x="4749637" y="615922"/>
                  <a:pt x="4757797" y="616899"/>
                  <a:pt x="4766183" y="617675"/>
                </a:cubicBezTo>
                <a:lnTo>
                  <a:pt x="4770562" y="618094"/>
                </a:lnTo>
                <a:lnTo>
                  <a:pt x="4783240" y="624350"/>
                </a:lnTo>
                <a:lnTo>
                  <a:pt x="4792882" y="620401"/>
                </a:lnTo>
                <a:lnTo>
                  <a:pt x="4816310" y="625721"/>
                </a:lnTo>
                <a:cubicBezTo>
                  <a:pt x="4824144" y="628595"/>
                  <a:pt x="4831482" y="632720"/>
                  <a:pt x="4837953" y="638824"/>
                </a:cubicBezTo>
                <a:cubicBezTo>
                  <a:pt x="4848645" y="668753"/>
                  <a:pt x="4922266" y="669148"/>
                  <a:pt x="4933914" y="707398"/>
                </a:cubicBezTo>
                <a:cubicBezTo>
                  <a:pt x="4940833" y="719653"/>
                  <a:pt x="4978358" y="746502"/>
                  <a:pt x="4995259" y="744825"/>
                </a:cubicBezTo>
                <a:cubicBezTo>
                  <a:pt x="5005107" y="749034"/>
                  <a:pt x="5010567" y="758092"/>
                  <a:pt x="5024744" y="753396"/>
                </a:cubicBezTo>
                <a:cubicBezTo>
                  <a:pt x="5047511" y="761361"/>
                  <a:pt x="5109162" y="783016"/>
                  <a:pt x="5131877" y="792613"/>
                </a:cubicBezTo>
                <a:cubicBezTo>
                  <a:pt x="5132671" y="802792"/>
                  <a:pt x="5144554" y="806683"/>
                  <a:pt x="5161031" y="810975"/>
                </a:cubicBezTo>
                <a:lnTo>
                  <a:pt x="5176815" y="815342"/>
                </a:lnTo>
                <a:lnTo>
                  <a:pt x="5180064" y="831233"/>
                </a:lnTo>
                <a:cubicBezTo>
                  <a:pt x="5202966" y="819270"/>
                  <a:pt x="5188976" y="863361"/>
                  <a:pt x="5215059" y="865080"/>
                </a:cubicBezTo>
                <a:cubicBezTo>
                  <a:pt x="5235765" y="864786"/>
                  <a:pt x="5236347" y="878098"/>
                  <a:pt x="5245643" y="887119"/>
                </a:cubicBezTo>
                <a:cubicBezTo>
                  <a:pt x="5267660" y="891609"/>
                  <a:pt x="5295742" y="939348"/>
                  <a:pt x="5295952" y="957174"/>
                </a:cubicBezTo>
                <a:cubicBezTo>
                  <a:pt x="5284322" y="1008946"/>
                  <a:pt x="5374979" y="1038019"/>
                  <a:pt x="5367826" y="1079140"/>
                </a:cubicBezTo>
                <a:cubicBezTo>
                  <a:pt x="5371668" y="1089190"/>
                  <a:pt x="5377921" y="1097135"/>
                  <a:pt x="5385646" y="1103730"/>
                </a:cubicBezTo>
                <a:lnTo>
                  <a:pt x="5410965" y="1119397"/>
                </a:lnTo>
                <a:lnTo>
                  <a:pt x="5436960" y="1130910"/>
                </a:lnTo>
                <a:lnTo>
                  <a:pt x="5442083" y="1133134"/>
                </a:lnTo>
                <a:cubicBezTo>
                  <a:pt x="5451910" y="1137346"/>
                  <a:pt x="5457170" y="1169188"/>
                  <a:pt x="5465219" y="1174479"/>
                </a:cubicBezTo>
                <a:cubicBezTo>
                  <a:pt x="5488744" y="1195184"/>
                  <a:pt x="5467141" y="1223401"/>
                  <a:pt x="5488171" y="1238604"/>
                </a:cubicBezTo>
                <a:cubicBezTo>
                  <a:pt x="5523491" y="1271811"/>
                  <a:pt x="5486623" y="1305961"/>
                  <a:pt x="5562172" y="1320840"/>
                </a:cubicBezTo>
                <a:cubicBezTo>
                  <a:pt x="5601634" y="1385316"/>
                  <a:pt x="5636528" y="1453139"/>
                  <a:pt x="5686905" y="1512529"/>
                </a:cubicBezTo>
                <a:cubicBezTo>
                  <a:pt x="5729049" y="1575678"/>
                  <a:pt x="5699691" y="1553768"/>
                  <a:pt x="5748726" y="1623716"/>
                </a:cubicBezTo>
                <a:cubicBezTo>
                  <a:pt x="5783098" y="1689734"/>
                  <a:pt x="5789710" y="1639740"/>
                  <a:pt x="5842593" y="1726595"/>
                </a:cubicBezTo>
                <a:cubicBezTo>
                  <a:pt x="5837824" y="1733043"/>
                  <a:pt x="5862023" y="1845188"/>
                  <a:pt x="5861042" y="1851837"/>
                </a:cubicBezTo>
                <a:cubicBezTo>
                  <a:pt x="5874156" y="1887981"/>
                  <a:pt x="5901790" y="1919218"/>
                  <a:pt x="5921290" y="1943460"/>
                </a:cubicBezTo>
                <a:lnTo>
                  <a:pt x="5978046" y="1997284"/>
                </a:lnTo>
                <a:lnTo>
                  <a:pt x="5992479" y="2056720"/>
                </a:lnTo>
                <a:cubicBezTo>
                  <a:pt x="6011078" y="2079033"/>
                  <a:pt x="6072687" y="2117397"/>
                  <a:pt x="6089639" y="2131171"/>
                </a:cubicBezTo>
                <a:lnTo>
                  <a:pt x="6094199" y="2139379"/>
                </a:lnTo>
                <a:lnTo>
                  <a:pt x="6094822" y="2139386"/>
                </a:lnTo>
                <a:cubicBezTo>
                  <a:pt x="6096947" y="2140841"/>
                  <a:pt x="6098876" y="2143416"/>
                  <a:pt x="6100692" y="2147736"/>
                </a:cubicBezTo>
                <a:lnTo>
                  <a:pt x="6102516" y="2154343"/>
                </a:lnTo>
                <a:lnTo>
                  <a:pt x="6111361" y="2170264"/>
                </a:lnTo>
                <a:lnTo>
                  <a:pt x="6215475" y="2270153"/>
                </a:lnTo>
                <a:lnTo>
                  <a:pt x="6255966" y="2335401"/>
                </a:lnTo>
                <a:lnTo>
                  <a:pt x="6272711" y="2385144"/>
                </a:lnTo>
                <a:cubicBezTo>
                  <a:pt x="6282320" y="2406495"/>
                  <a:pt x="6299066" y="2405139"/>
                  <a:pt x="6304347" y="2439388"/>
                </a:cubicBezTo>
                <a:cubicBezTo>
                  <a:pt x="6297131" y="2486231"/>
                  <a:pt x="6325530" y="2500962"/>
                  <a:pt x="6326729" y="2549400"/>
                </a:cubicBezTo>
                <a:cubicBezTo>
                  <a:pt x="6325926" y="2572066"/>
                  <a:pt x="6339111" y="2599957"/>
                  <a:pt x="6344663" y="2628839"/>
                </a:cubicBezTo>
                <a:lnTo>
                  <a:pt x="6375811" y="2639204"/>
                </a:lnTo>
                <a:cubicBezTo>
                  <a:pt x="6375427" y="2643533"/>
                  <a:pt x="6375041" y="2647863"/>
                  <a:pt x="6374657" y="2652193"/>
                </a:cubicBezTo>
                <a:cubicBezTo>
                  <a:pt x="6373555" y="2658134"/>
                  <a:pt x="6371943" y="2662665"/>
                  <a:pt x="6369740" y="2664642"/>
                </a:cubicBezTo>
                <a:cubicBezTo>
                  <a:pt x="6368032" y="2674540"/>
                  <a:pt x="6371528" y="2686899"/>
                  <a:pt x="6361964" y="2690172"/>
                </a:cubicBezTo>
                <a:cubicBezTo>
                  <a:pt x="6350507" y="2696218"/>
                  <a:pt x="6369375" y="2734440"/>
                  <a:pt x="6355511" y="2727335"/>
                </a:cubicBezTo>
                <a:cubicBezTo>
                  <a:pt x="6358746" y="2734104"/>
                  <a:pt x="6360434" y="2742096"/>
                  <a:pt x="6361058" y="2750592"/>
                </a:cubicBezTo>
                <a:cubicBezTo>
                  <a:pt x="6361013" y="2751998"/>
                  <a:pt x="6360970" y="2753408"/>
                  <a:pt x="6360926" y="2754814"/>
                </a:cubicBezTo>
                <a:lnTo>
                  <a:pt x="6339285" y="2810353"/>
                </a:lnTo>
                <a:cubicBezTo>
                  <a:pt x="6360091" y="2854187"/>
                  <a:pt x="6313103" y="2870086"/>
                  <a:pt x="6325672" y="2908809"/>
                </a:cubicBezTo>
                <a:cubicBezTo>
                  <a:pt x="6341563" y="2966972"/>
                  <a:pt x="6291836" y="2935388"/>
                  <a:pt x="6333498" y="3009772"/>
                </a:cubicBezTo>
                <a:cubicBezTo>
                  <a:pt x="6345476" y="3039254"/>
                  <a:pt x="6345955" y="3068963"/>
                  <a:pt x="6334947" y="3095405"/>
                </a:cubicBezTo>
                <a:lnTo>
                  <a:pt x="6344768" y="3155941"/>
                </a:lnTo>
                <a:cubicBezTo>
                  <a:pt x="6348643" y="3153663"/>
                  <a:pt x="6311793" y="3186588"/>
                  <a:pt x="6314754" y="3197987"/>
                </a:cubicBezTo>
                <a:cubicBezTo>
                  <a:pt x="6318695" y="3221971"/>
                  <a:pt x="6319257" y="3226752"/>
                  <a:pt x="6304230" y="3239690"/>
                </a:cubicBezTo>
                <a:cubicBezTo>
                  <a:pt x="6306321" y="3248567"/>
                  <a:pt x="6307305" y="3254005"/>
                  <a:pt x="6308837" y="3264003"/>
                </a:cubicBezTo>
                <a:cubicBezTo>
                  <a:pt x="6301812" y="3288243"/>
                  <a:pt x="6298529" y="3302527"/>
                  <a:pt x="6309285" y="3324103"/>
                </a:cubicBezTo>
                <a:cubicBezTo>
                  <a:pt x="6301188" y="3343007"/>
                  <a:pt x="6329285" y="3359307"/>
                  <a:pt x="6342503" y="3405661"/>
                </a:cubicBezTo>
                <a:cubicBezTo>
                  <a:pt x="6338012" y="3447477"/>
                  <a:pt x="6408325" y="3505721"/>
                  <a:pt x="6401531" y="3550593"/>
                </a:cubicBezTo>
                <a:cubicBezTo>
                  <a:pt x="6395655" y="3579549"/>
                  <a:pt x="6423437" y="3594758"/>
                  <a:pt x="6427705" y="3624684"/>
                </a:cubicBezTo>
                <a:cubicBezTo>
                  <a:pt x="6416402" y="3629199"/>
                  <a:pt x="6435787" y="3639516"/>
                  <a:pt x="6448424" y="3657106"/>
                </a:cubicBezTo>
                <a:lnTo>
                  <a:pt x="6444014" y="3752742"/>
                </a:lnTo>
                <a:cubicBezTo>
                  <a:pt x="6443990" y="3752777"/>
                  <a:pt x="6443967" y="3752813"/>
                  <a:pt x="6443946" y="3752849"/>
                </a:cubicBezTo>
                <a:lnTo>
                  <a:pt x="0" y="3752849"/>
                </a:lnTo>
                <a:close/>
              </a:path>
            </a:pathLst>
          </a:custGeom>
        </p:spPr>
      </p:pic>
      <p:sp>
        <p:nvSpPr>
          <p:cNvPr id="3" name="Content Placeholder 2">
            <a:extLst>
              <a:ext uri="{FF2B5EF4-FFF2-40B4-BE49-F238E27FC236}">
                <a16:creationId xmlns:a16="http://schemas.microsoft.com/office/drawing/2014/main" id="{C49BE380-C29C-49B5-00CE-4F3923658968}"/>
              </a:ext>
            </a:extLst>
          </p:cNvPr>
          <p:cNvSpPr>
            <a:spLocks noGrp="1"/>
          </p:cNvSpPr>
          <p:nvPr>
            <p:ph idx="1"/>
          </p:nvPr>
        </p:nvSpPr>
        <p:spPr>
          <a:xfrm>
            <a:off x="5619751" y="314324"/>
            <a:ext cx="6448424" cy="6276975"/>
          </a:xfrm>
        </p:spPr>
        <p:txBody>
          <a:bodyPr anchor="t">
            <a:normAutofit/>
          </a:bodyPr>
          <a:lstStyle/>
          <a:p>
            <a:pPr marL="0" indent="0">
              <a:buNone/>
            </a:pPr>
            <a:r>
              <a:rPr lang="en-US" sz="2400" dirty="0"/>
              <a:t>Good job! As a class you were able to work together to connect everyone in the class in one way or another! You created an octagon class snake!</a:t>
            </a:r>
          </a:p>
          <a:p>
            <a:endParaRPr lang="en-US" sz="2400" dirty="0"/>
          </a:p>
          <a:p>
            <a:pPr marL="0" indent="0">
              <a:buNone/>
            </a:pPr>
            <a:r>
              <a:rPr lang="en-US" sz="2400" dirty="0"/>
              <a:t>Time to Reflect!</a:t>
            </a:r>
          </a:p>
          <a:p>
            <a:pPr marL="457200" lvl="1" indent="0">
              <a:buNone/>
            </a:pPr>
            <a:r>
              <a:rPr lang="en-US" dirty="0"/>
              <a:t>Turn and Talk to a partner, answer the following questions</a:t>
            </a:r>
          </a:p>
          <a:p>
            <a:pPr marL="914400" lvl="1" indent="-457200">
              <a:buFont typeface="+mj-lt"/>
              <a:buAutoNum type="arabicPeriod"/>
            </a:pPr>
            <a:r>
              <a:rPr lang="en-US" dirty="0"/>
              <a:t>Was it difficult or easy to find something in common with another person in the class? </a:t>
            </a:r>
          </a:p>
          <a:p>
            <a:pPr marL="914400" lvl="1" indent="-457200">
              <a:buFont typeface="+mj-lt"/>
              <a:buAutoNum type="arabicPeriod"/>
            </a:pPr>
            <a:r>
              <a:rPr lang="en-US" dirty="0"/>
              <a:t> As the snake got longer with more octagons, what became more challenging? How did the class overcome these challenges?</a:t>
            </a:r>
          </a:p>
          <a:p>
            <a:pPr marL="914400" lvl="1" indent="-457200">
              <a:buFont typeface="+mj-lt"/>
              <a:buAutoNum type="arabicPeriod"/>
            </a:pPr>
            <a:r>
              <a:rPr lang="en-US" dirty="0"/>
              <a:t>Did you learn anything new about someone in the class? </a:t>
            </a:r>
          </a:p>
        </p:txBody>
      </p:sp>
    </p:spTree>
    <p:extLst>
      <p:ext uri="{BB962C8B-B14F-4D97-AF65-F5344CB8AC3E}">
        <p14:creationId xmlns:p14="http://schemas.microsoft.com/office/powerpoint/2010/main" val="17779285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364BF7-EE8B-191D-EC39-B20D7A2AF53F}"/>
              </a:ext>
            </a:extLst>
          </p:cNvPr>
          <p:cNvSpPr>
            <a:spLocks noGrp="1"/>
          </p:cNvSpPr>
          <p:nvPr>
            <p:ph type="title"/>
          </p:nvPr>
        </p:nvSpPr>
        <p:spPr>
          <a:xfrm>
            <a:off x="838200" y="365125"/>
            <a:ext cx="10515600" cy="1325563"/>
          </a:xfrm>
        </p:spPr>
        <p:txBody>
          <a:bodyPr>
            <a:normAutofit/>
          </a:bodyPr>
          <a:lstStyle/>
          <a:p>
            <a:r>
              <a:rPr lang="en-US" sz="5400" dirty="0">
                <a:solidFill>
                  <a:schemeClr val="tx2">
                    <a:lumMod val="75000"/>
                    <a:lumOff val="25000"/>
                  </a:schemeClr>
                </a:solidFill>
              </a:rPr>
              <a:t>What is Inclusion??</a:t>
            </a:r>
          </a:p>
        </p:txBody>
      </p:sp>
      <p:sp>
        <p:nvSpPr>
          <p:cNvPr id="17"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EF50CCC0-0B1B-C1C0-38E4-BD8BD6B4D7D3}"/>
              </a:ext>
            </a:extLst>
          </p:cNvPr>
          <p:cNvSpPr>
            <a:spLocks noGrp="1"/>
          </p:cNvSpPr>
          <p:nvPr>
            <p:ph idx="1"/>
          </p:nvPr>
        </p:nvSpPr>
        <p:spPr>
          <a:xfrm>
            <a:off x="838200" y="1929384"/>
            <a:ext cx="10515600" cy="4251960"/>
          </a:xfrm>
        </p:spPr>
        <p:txBody>
          <a:bodyPr>
            <a:normAutofit lnSpcReduction="10000"/>
          </a:bodyPr>
          <a:lstStyle/>
          <a:p>
            <a:pPr marL="0" indent="0">
              <a:buNone/>
            </a:pPr>
            <a:r>
              <a:rPr lang="en-US" sz="2400" dirty="0"/>
              <a:t>With building our class octagon snake, we were practicing </a:t>
            </a:r>
            <a:r>
              <a:rPr lang="en-US" sz="2400" b="1" u="sng" dirty="0"/>
              <a:t>inclusion!</a:t>
            </a:r>
          </a:p>
          <a:p>
            <a:pPr marL="0" indent="0">
              <a:buNone/>
            </a:pPr>
            <a:r>
              <a:rPr lang="en-US" sz="2400" dirty="0"/>
              <a:t>Inclusion is embracing all people regardless of race, gender, disability, medical or other need. </a:t>
            </a:r>
          </a:p>
          <a:p>
            <a:pPr marL="0" indent="0">
              <a:buNone/>
            </a:pPr>
            <a:r>
              <a:rPr lang="en-US" sz="2400" dirty="0"/>
              <a:t>It is about giving equal access and opportunities and getting rid of discrimination and intolerance. </a:t>
            </a:r>
          </a:p>
          <a:p>
            <a:pPr marL="0" indent="0">
              <a:buNone/>
            </a:pPr>
            <a:endParaRPr lang="en-US" sz="2400" dirty="0"/>
          </a:p>
          <a:p>
            <a:pPr marL="0" indent="0">
              <a:buNone/>
            </a:pPr>
            <a:r>
              <a:rPr lang="en-US" sz="2400" dirty="0"/>
              <a:t>Ways </a:t>
            </a:r>
            <a:r>
              <a:rPr lang="en-US" sz="2400" b="1" u="sng" dirty="0"/>
              <a:t>YOU</a:t>
            </a:r>
            <a:r>
              <a:rPr lang="en-US" sz="2400" dirty="0"/>
              <a:t> can be inclusive at school: </a:t>
            </a:r>
          </a:p>
          <a:p>
            <a:r>
              <a:rPr lang="en-US" sz="2400" dirty="0"/>
              <a:t>Inviting someone new to sit with you at lunch</a:t>
            </a:r>
          </a:p>
          <a:p>
            <a:r>
              <a:rPr lang="en-US" sz="2400" dirty="0"/>
              <a:t>Making sure everyone has a turn to play in games at lunch</a:t>
            </a:r>
          </a:p>
          <a:p>
            <a:r>
              <a:rPr lang="en-US" sz="2400" dirty="0"/>
              <a:t>Working with someone quiet in class</a:t>
            </a:r>
          </a:p>
          <a:p>
            <a:endParaRPr lang="en-US" sz="2200" dirty="0"/>
          </a:p>
        </p:txBody>
      </p:sp>
    </p:spTree>
    <p:extLst>
      <p:ext uri="{BB962C8B-B14F-4D97-AF65-F5344CB8AC3E}">
        <p14:creationId xmlns:p14="http://schemas.microsoft.com/office/powerpoint/2010/main" val="1992911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DD14C8-210A-4CA9-00CD-CD62C21F9A44}"/>
              </a:ext>
            </a:extLst>
          </p:cNvPr>
          <p:cNvSpPr>
            <a:spLocks noGrp="1"/>
          </p:cNvSpPr>
          <p:nvPr>
            <p:ph type="title"/>
          </p:nvPr>
        </p:nvSpPr>
        <p:spPr>
          <a:xfrm>
            <a:off x="838200" y="365125"/>
            <a:ext cx="10515600" cy="1325563"/>
          </a:xfrm>
        </p:spPr>
        <p:txBody>
          <a:bodyPr>
            <a:normAutofit/>
          </a:bodyPr>
          <a:lstStyle/>
          <a:p>
            <a:r>
              <a:rPr lang="en-US" sz="5400" dirty="0">
                <a:solidFill>
                  <a:schemeClr val="tx2">
                    <a:lumMod val="75000"/>
                    <a:lumOff val="25000"/>
                  </a:schemeClr>
                </a:solidFill>
              </a:rPr>
              <a:t>Challenge!! </a:t>
            </a:r>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6238B7F8-24FD-1EFC-58B5-4D47046A8363}"/>
              </a:ext>
            </a:extLst>
          </p:cNvPr>
          <p:cNvSpPr>
            <a:spLocks noGrp="1"/>
          </p:cNvSpPr>
          <p:nvPr>
            <p:ph idx="1"/>
          </p:nvPr>
        </p:nvSpPr>
        <p:spPr>
          <a:xfrm>
            <a:off x="838200" y="1929384"/>
            <a:ext cx="10515600" cy="4251960"/>
          </a:xfrm>
        </p:spPr>
        <p:txBody>
          <a:bodyPr>
            <a:normAutofit/>
          </a:bodyPr>
          <a:lstStyle/>
          <a:p>
            <a:pPr marL="0" indent="0">
              <a:buNone/>
            </a:pPr>
            <a:r>
              <a:rPr lang="en-US" sz="4000" dirty="0"/>
              <a:t>This next week try to include someone in any way possible at school or at home each day! </a:t>
            </a:r>
          </a:p>
          <a:p>
            <a:pPr marL="0" indent="0">
              <a:buNone/>
            </a:pPr>
            <a:endParaRPr lang="en-US" sz="4000" dirty="0"/>
          </a:p>
          <a:p>
            <a:pPr marL="0" indent="0">
              <a:buNone/>
            </a:pPr>
            <a:r>
              <a:rPr lang="en-US" sz="4000" dirty="0"/>
              <a:t>If any teacher or staff member witnesses you being inclusive, you will earn a stamp for tolerance!</a:t>
            </a:r>
          </a:p>
          <a:p>
            <a:endParaRPr lang="en-US" sz="2200" dirty="0"/>
          </a:p>
          <a:p>
            <a:pPr marL="0" indent="0">
              <a:buNone/>
            </a:pPr>
            <a:endParaRPr lang="en-US" sz="2200" dirty="0"/>
          </a:p>
        </p:txBody>
      </p:sp>
    </p:spTree>
    <p:extLst>
      <p:ext uri="{BB962C8B-B14F-4D97-AF65-F5344CB8AC3E}">
        <p14:creationId xmlns:p14="http://schemas.microsoft.com/office/powerpoint/2010/main" val="34015290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8679</TotalTime>
  <Words>672</Words>
  <Application>Microsoft Office PowerPoint</Application>
  <PresentationFormat>Widescreen</PresentationFormat>
  <Paragraphs>78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Aptos</vt:lpstr>
      <vt:lpstr>Aptos Display</vt:lpstr>
      <vt:lpstr>Arial</vt:lpstr>
      <vt:lpstr>Office Theme</vt:lpstr>
      <vt:lpstr>Building Diamondback Community in the Classroom</vt:lpstr>
      <vt:lpstr>Teachers Make Sure You Have </vt:lpstr>
      <vt:lpstr>Octagon Example </vt:lpstr>
      <vt:lpstr>Octagon Questions</vt:lpstr>
      <vt:lpstr>It can be hard…</vt:lpstr>
      <vt:lpstr>Octagon Snake Build</vt:lpstr>
      <vt:lpstr>Final Product!!</vt:lpstr>
      <vt:lpstr>What is Inclusion??</vt:lpstr>
      <vt:lpstr>Challenge!!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Tolerance and Inclusion</dc:title>
  <dc:creator>Debray, Colline B</dc:creator>
  <cp:lastModifiedBy>Debray, Colline B</cp:lastModifiedBy>
  <cp:revision>4</cp:revision>
  <dcterms:created xsi:type="dcterms:W3CDTF">2024-02-22T21:31:45Z</dcterms:created>
  <dcterms:modified xsi:type="dcterms:W3CDTF">2024-02-28T22:11:00Z</dcterms:modified>
</cp:coreProperties>
</file>