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oll, Angie" initials="KA" lastIdx="1" clrIdx="0">
    <p:extLst>
      <p:ext uri="{19B8F6BF-5375-455C-9EA6-DF929625EA0E}">
        <p15:presenceInfo xmlns:p15="http://schemas.microsoft.com/office/powerpoint/2012/main" userId="S-1-5-21-3031243810-1567314905-2332474600-278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90DF-87CA-4288-9492-6BC50F675E79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AC7C-B27F-4CCF-BEC5-64DE9919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2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90DF-87CA-4288-9492-6BC50F675E79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AC7C-B27F-4CCF-BEC5-64DE9919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9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90DF-87CA-4288-9492-6BC50F675E79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AC7C-B27F-4CCF-BEC5-64DE9919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6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90DF-87CA-4288-9492-6BC50F675E79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AC7C-B27F-4CCF-BEC5-64DE9919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1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90DF-87CA-4288-9492-6BC50F675E79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AC7C-B27F-4CCF-BEC5-64DE9919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90DF-87CA-4288-9492-6BC50F675E79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AC7C-B27F-4CCF-BEC5-64DE9919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3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90DF-87CA-4288-9492-6BC50F675E79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AC7C-B27F-4CCF-BEC5-64DE9919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90DF-87CA-4288-9492-6BC50F675E79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AC7C-B27F-4CCF-BEC5-64DE9919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7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90DF-87CA-4288-9492-6BC50F675E79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AC7C-B27F-4CCF-BEC5-64DE9919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3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90DF-87CA-4288-9492-6BC50F675E79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AC7C-B27F-4CCF-BEC5-64DE9919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2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90DF-87CA-4288-9492-6BC50F675E79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AC7C-B27F-4CCF-BEC5-64DE9919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90DF-87CA-4288-9492-6BC50F675E79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AC7C-B27F-4CCF-BEC5-64DE9919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135" y="253941"/>
            <a:ext cx="10912642" cy="141577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Objectives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Students will reflect on their own character and identify ways they could improve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Students will present a 30 second speed, becoming more self-confident when speaking and sharing in front of their peers.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Students will develop empathy for their peers by learning about what in their lives are meaningful and important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0135" y="1977490"/>
            <a:ext cx="74066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Character Dare:</a:t>
            </a:r>
          </a:p>
          <a:p>
            <a:pPr algn="ctr"/>
            <a:r>
              <a:rPr lang="en-US" sz="2800" dirty="0" smtClean="0"/>
              <a:t>Last week’s Character Dare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9362" y="2119745"/>
            <a:ext cx="31440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Turn and talk with a partner about last week’s dare </a:t>
            </a:r>
          </a:p>
          <a:p>
            <a:endParaRPr lang="en-US" sz="2400" dirty="0" smtClean="0"/>
          </a:p>
          <a:p>
            <a:r>
              <a:rPr lang="en-US" sz="2400" dirty="0" smtClean="0"/>
              <a:t>TRUTH: What do you think about last week’s Dare?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Dare: Reflect on your experience with last week’s Dare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42" y="2993276"/>
            <a:ext cx="6165192" cy="34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098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Week’s Character Dare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138" y="1184224"/>
            <a:ext cx="9419724" cy="53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916" y="1263316"/>
            <a:ext cx="97696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Today, we will share our 30-second speeches about the objects that are most important to us.  First we will go over expectations of the audience.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does good listening look like?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(S.O.F.T.E.N)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72" y="4078705"/>
            <a:ext cx="3133463" cy="1819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25" y="4234682"/>
            <a:ext cx="2493159" cy="1663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642" y="3926624"/>
            <a:ext cx="36576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812" y="573741"/>
            <a:ext cx="10883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S.O.F.T.E.N.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50895" y="2008094"/>
            <a:ext cx="7108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S- Smile or Serious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O- Open Posture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F- Forward Lean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T- Time or Touch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E- Eye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N- Nod in Agreement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26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16" y="518825"/>
            <a:ext cx="10539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To be fully engaged and good listeners, you should not have cell phones, laptops or earbuds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1840832"/>
            <a:ext cx="59556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Respectful means no giggling or laughing at inappropriate times, making sure we clap when the speaker is finished, and remaining attentive towards the speaker when he/she is up front.</a:t>
            </a:r>
            <a:endParaRPr lang="en-US" sz="3600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884" y="1973178"/>
            <a:ext cx="4431631" cy="44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6611" y="1058779"/>
            <a:ext cx="91079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We will do an individual rehearsal before we present in front of the entire class. Take the next to minutes to share your 30-second speech with a partner as a warm-up before we say them to the whole class</a:t>
            </a:r>
          </a:p>
          <a:p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Now we will begin presentations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45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254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This Week’s Character Dare</vt:lpstr>
      <vt:lpstr>PowerPoint Presentation</vt:lpstr>
      <vt:lpstr>PowerPoint Presentation</vt:lpstr>
      <vt:lpstr>PowerPoint Presentation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Knoll, Angie</dc:creator>
  <cp:lastModifiedBy>Knoll, Angie</cp:lastModifiedBy>
  <cp:revision>23</cp:revision>
  <dcterms:created xsi:type="dcterms:W3CDTF">2018-08-29T21:10:30Z</dcterms:created>
  <dcterms:modified xsi:type="dcterms:W3CDTF">2019-05-03T19:10:35Z</dcterms:modified>
</cp:coreProperties>
</file>