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4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9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0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3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8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2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4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6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5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embed.ted.com/talks/raegan_hill_the_power_of_kindness" TargetMode="External"/><Relationship Id="rId4" Type="http://schemas.openxmlformats.org/officeDocument/2006/relationships/hyperlink" Target="https://www.ted.com/talks/raegan_hill_the_power_of_kindne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s holding each other's wrists and interlinked to form a circle">
            <a:extLst>
              <a:ext uri="{FF2B5EF4-FFF2-40B4-BE49-F238E27FC236}">
                <a16:creationId xmlns:a16="http://schemas.microsoft.com/office/drawing/2014/main" id="{583869A3-CFE1-92C8-B231-3165C91A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" r="-1" b="-1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732C4-DF73-F70C-56A1-DDAF7D0B7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Power of Kindness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CFF1A-B1E7-0362-B26C-2033D259C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</a:rPr>
              <a:t>Today we will explain how we can show kindness in our daily lives by demonstrating empathy towards others.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31500"/>
            <a:ext cx="7534656" cy="51129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Raegan Hill: The Power of Kindness">
            <a:hlinkClick r:id="" action="ppaction://media"/>
            <a:extLst>
              <a:ext uri="{FF2B5EF4-FFF2-40B4-BE49-F238E27FC236}">
                <a16:creationId xmlns:a16="http://schemas.microsoft.com/office/drawing/2014/main" id="{60863B95-5DD3-E9E4-7980-08EA89F62D8A}"/>
              </a:ext>
            </a:extLst>
          </p:cNvPr>
          <p:cNvPicPr>
            <a:picLocks noGrp="1" noRot="1" noChangeAspect="1"/>
          </p:cNvPicPr>
          <p:nvPr>
            <p:ph type="pic" idx="4294967295"/>
            <a:videoFile r:link="rId1"/>
          </p:nvPr>
        </p:nvPicPr>
        <p:blipFill>
          <a:blip r:embed="rId3"/>
          <a:srcRect l="1" r="1"/>
          <a:stretch/>
        </p:blipFill>
        <p:spPr>
          <a:xfrm>
            <a:off x="84177" y="1580600"/>
            <a:ext cx="7284025" cy="409734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F438636D-5FE7-FF1B-CAA8-42FE35B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761" y="3131038"/>
            <a:ext cx="4385571" cy="252851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2500" b="0" cap="all" dirty="0">
                <a:solidFill>
                  <a:schemeClr val="bg1"/>
                </a:solidFill>
              </a:rPr>
              <a:t>Reflect on your own actions as you watch this video. </a:t>
            </a:r>
            <a:br>
              <a:rPr lang="en-US" sz="2500" b="0" cap="all" dirty="0">
                <a:solidFill>
                  <a:schemeClr val="bg1"/>
                </a:solidFill>
              </a:rPr>
            </a:br>
            <a:br>
              <a:rPr lang="en-US" sz="2500" b="0" cap="all" dirty="0">
                <a:solidFill>
                  <a:schemeClr val="bg1"/>
                </a:solidFill>
              </a:rPr>
            </a:br>
            <a:r>
              <a:rPr lang="en-US" sz="2500" b="0" cap="all" dirty="0">
                <a:solidFill>
                  <a:schemeClr val="bg1"/>
                </a:solidFill>
                <a:hlinkClick r:id="rId4"/>
              </a:rPr>
              <a:t>https://www.ted.com/talks/raegan_hill_the_power_of_kindness</a:t>
            </a:r>
            <a:br>
              <a:rPr lang="en-US" sz="2500" b="0" cap="all" dirty="0">
                <a:solidFill>
                  <a:schemeClr val="bg1"/>
                </a:solidFill>
              </a:rPr>
            </a:br>
            <a:endParaRPr lang="en-US" sz="2500" b="0" cap="all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tebook and ballpen">
            <a:extLst>
              <a:ext uri="{FF2B5EF4-FFF2-40B4-BE49-F238E27FC236}">
                <a16:creationId xmlns:a16="http://schemas.microsoft.com/office/drawing/2014/main" id="{012320A9-91BB-58D7-3265-3B7E599D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9" r="-2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F1E35-3071-2318-A80B-22AEE921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83" y="1612505"/>
            <a:ext cx="6666980" cy="2429028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l"/>
            <a:r>
              <a:rPr lang="en-US" sz="6000" b="0" cap="all" dirty="0"/>
              <a:t>Three Minute Quick write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A5E55-D66C-FD89-32D7-32417083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795" y="3902374"/>
            <a:ext cx="7553157" cy="2201234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 algn="l">
              <a:lnSpc>
                <a:spcPct val="140000"/>
              </a:lnSpc>
              <a:spcBef>
                <a:spcPts val="93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your advisory notebook or on a separate sheet of paper you will have three minutes to write a short summary of the video and how you can relate her words about kindness to your life.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587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99</Words>
  <Application>Microsoft Macintosh PowerPoint</Application>
  <PresentationFormat>Widescreen</PresentationFormat>
  <Paragraphs>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Meiryo</vt:lpstr>
      <vt:lpstr>Corbel</vt:lpstr>
      <vt:lpstr>ShojiVTI</vt:lpstr>
      <vt:lpstr>The Power of Kindness</vt:lpstr>
      <vt:lpstr>Reflect on your own actions as you watch this video.   https://www.ted.com/talks/raegan_hill_the_power_of_kindness </vt:lpstr>
      <vt:lpstr>Three Minute Quick write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Kindness</dc:title>
  <dc:creator>Phillips, Stefanie</dc:creator>
  <cp:lastModifiedBy>Phillips, Stefanie</cp:lastModifiedBy>
  <cp:revision>2</cp:revision>
  <dcterms:created xsi:type="dcterms:W3CDTF">2024-01-04T01:14:18Z</dcterms:created>
  <dcterms:modified xsi:type="dcterms:W3CDTF">2024-01-25T14:59:56Z</dcterms:modified>
</cp:coreProperties>
</file>