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305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6296"/>
  </p:normalViewPr>
  <p:slideViewPr>
    <p:cSldViewPr snapToGrid="0">
      <p:cViewPr varScale="1">
        <p:scale>
          <a:sx n="127" d="100"/>
          <a:sy n="127" d="100"/>
        </p:scale>
        <p:origin x="53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CA436D-0D7C-BC67-D664-3742FF497C8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C404F4E-2599-D8D0-B049-9E7D7F4DFA1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82EBB4-8F6B-129C-81B2-F84719F1C3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34929-4AAD-E34C-A76A-A6F2D7C86529}" type="datetimeFigureOut">
              <a:rPr lang="en-US" smtClean="0"/>
              <a:t>8/3/23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4FE637-E5D3-DB5D-9C73-05FDCEA5BD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F311AB-4A7F-872E-0CD9-8A884F15F3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81765-AE5D-2444-AB6F-163A3FE85A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00049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98AD8C-28E4-3895-7A68-3646D7C55D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907CB0A-61E4-B9F8-B392-D5A8CA718C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A54824-62E9-A58B-AEB6-37F2F1306B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34929-4AAD-E34C-A76A-A6F2D7C86529}" type="datetimeFigureOut">
              <a:rPr lang="en-US" smtClean="0"/>
              <a:t>8/3/23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3F7F00-94D1-EAC6-C5AA-20DF9CF598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5CE8ED-E94E-9A3C-C69F-CCFD8DE692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81765-AE5D-2444-AB6F-163A3FE85A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08470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94C0D23-B3AC-47AB-46EC-37C048CB1F5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9E03A9D-DFD9-08C5-1B3A-66F83896E08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60DF6F-BDFA-55A2-5939-7B2D88D639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34929-4AAD-E34C-A76A-A6F2D7C86529}" type="datetimeFigureOut">
              <a:rPr lang="en-US" smtClean="0"/>
              <a:t>8/3/23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081F2A-1EB4-5DE2-568F-64E40FBF12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E3BFCE-7572-42F0-D6DA-2D1ABB205A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81765-AE5D-2444-AB6F-163A3FE85A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19322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0705F8-49E6-3CBF-1ACE-8BCF0D4F89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C3A370-4B1F-F66A-B4DB-416F80F7B9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F972F0-B246-36D6-2840-F77A1F019C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34929-4AAD-E34C-A76A-A6F2D7C86529}" type="datetimeFigureOut">
              <a:rPr lang="en-US" smtClean="0"/>
              <a:t>8/3/23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4FABF2-36FD-E1A9-9F15-C1CF28319E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90E0C1-789B-D774-AE81-56EB258411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81765-AE5D-2444-AB6F-163A3FE85A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08583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C7EB57-0696-D2CE-A138-F80FB63472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D19E27B-968A-8DA8-CAE8-B96300F074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DDC619-6609-725E-F712-63A681A787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34929-4AAD-E34C-A76A-A6F2D7C86529}" type="datetimeFigureOut">
              <a:rPr lang="en-US" smtClean="0"/>
              <a:t>8/3/23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72562B-3F5A-10C9-43BA-7519FFC80D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CD338C-D85F-80BD-8620-80550B90D2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81765-AE5D-2444-AB6F-163A3FE85A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1016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8AB6AA-6BE4-EDB7-F2CF-F88AA9CBB3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FC20F2-0BCA-DC6A-7C88-F94F8190DC6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2AD50DE-CF28-4DB7-A31C-1655236844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E00D087-22EA-AD7C-BE84-03B24FE876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34929-4AAD-E34C-A76A-A6F2D7C86529}" type="datetimeFigureOut">
              <a:rPr lang="en-US" smtClean="0"/>
              <a:t>8/3/23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8A133C0-AFF6-C37F-88D4-B22985009C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5D42722-AC93-0116-0FB3-44A47716F7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81765-AE5D-2444-AB6F-163A3FE85A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1497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54F85C-9FB7-9EDE-158F-625B32A2D5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66FDC87-BEEF-678C-C850-B8C70C0EB9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A310D56-EB96-CDC9-9E3F-ACCA0CC471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A018843-A05D-AB78-8D2B-0F790F49D2D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B42B3AA-B5BC-0C5A-D3F9-E808BF34AFC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C030E63-5EF6-F306-775C-DF3DCEC138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34929-4AAD-E34C-A76A-A6F2D7C86529}" type="datetimeFigureOut">
              <a:rPr lang="en-US" smtClean="0"/>
              <a:t>8/3/23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35BFBD8-C5FF-AA95-8B8F-59CEBE4C5B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7CCD2B8-192C-9307-A51D-0B67683F72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81765-AE5D-2444-AB6F-163A3FE85A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06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FB02C4-3858-A1C5-C942-A50EE4F9DB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C25A21A-182A-F2C8-1D65-4F44B2D164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34929-4AAD-E34C-A76A-A6F2D7C86529}" type="datetimeFigureOut">
              <a:rPr lang="en-US" smtClean="0"/>
              <a:t>8/3/23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D9DE878-48A2-1389-A8A2-3632168A02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96053D6-8729-799B-9B57-A9D1E94F2A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81765-AE5D-2444-AB6F-163A3FE85A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47597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EAA27C6-E40D-A0D8-76E0-C1096F68FE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34929-4AAD-E34C-A76A-A6F2D7C86529}" type="datetimeFigureOut">
              <a:rPr lang="en-US" smtClean="0"/>
              <a:t>8/3/23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A4ABAE7-7C05-1BD7-9174-171D1CDD0D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1E124F3-C8DA-14D4-A97A-12CF647137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81765-AE5D-2444-AB6F-163A3FE85A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51408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5439E2-7E44-9E99-F893-988CE28B11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487B6A-3571-91E5-02A2-A423B6D228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FF40ECB-28DF-4F8F-3202-89A3BC6D94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818D5D-9ADE-B98B-B436-9CB248291A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34929-4AAD-E34C-A76A-A6F2D7C86529}" type="datetimeFigureOut">
              <a:rPr lang="en-US" smtClean="0"/>
              <a:t>8/3/23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20DB537-5DFD-06C1-1F15-3E1758EB1B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12A5EEF-31BC-6FB4-998F-C4AA97AEBD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81765-AE5D-2444-AB6F-163A3FE85A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5677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2F822B-5993-1BF6-4F30-5F43FE2D21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8A74F42-B483-922C-DDDC-A769A3A3601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EBF2E04-4F52-E9AA-4AA8-66956BCF2E7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2FF59E1-CE89-8F0F-0A93-C30890B8D5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34929-4AAD-E34C-A76A-A6F2D7C86529}" type="datetimeFigureOut">
              <a:rPr lang="en-US" smtClean="0"/>
              <a:t>8/3/23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A361AF8-B200-683A-AF40-C407939066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1C46852-1CC9-2197-0AD2-1C2AA74FAD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81765-AE5D-2444-AB6F-163A3FE85A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5939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DDD4165-70F6-BCC8-F24C-079BE54B0A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6A22058-6E6A-B53C-33DB-D88F93595F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237BB2-611B-C558-1077-364536FFA85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B34929-4AAD-E34C-A76A-A6F2D7C86529}" type="datetimeFigureOut">
              <a:rPr lang="en-US" smtClean="0"/>
              <a:t>8/3/23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F77EF3-7DA2-0E77-4B60-C4590761AC9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29D7BD-6ED8-7946-F6A1-2A53BAC6E21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881765-AE5D-2444-AB6F-163A3FE85A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1443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0727" name="Rectangle 30726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30729" name="Rectangle 30728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731" name="Rectangle 30730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733" name="Rectangle 30732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735" name="Rectangle 30734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737" name="Freeform: Shape 30736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0739" name="Rectangle 30738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721" name="Title 1">
            <a:extLst>
              <a:ext uri="{FF2B5EF4-FFF2-40B4-BE49-F238E27FC236}">
                <a16:creationId xmlns:a16="http://schemas.microsoft.com/office/drawing/2014/main" id="{7F639150-2950-9CE8-438E-6F4800C01C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722" y="586855"/>
            <a:ext cx="3201366" cy="3387497"/>
          </a:xfrm>
        </p:spPr>
        <p:txBody>
          <a:bodyPr anchor="b">
            <a:normAutofit/>
          </a:bodyPr>
          <a:lstStyle/>
          <a:p>
            <a:pPr algn="ctr"/>
            <a:r>
              <a:rPr lang="en-US" altLang="en-US" sz="4000" dirty="0">
                <a:solidFill>
                  <a:srgbClr val="FFFFFF"/>
                </a:solidFill>
              </a:rPr>
              <a:t>Tri-Fold Name Tents</a:t>
            </a:r>
          </a:p>
        </p:txBody>
      </p:sp>
      <p:sp>
        <p:nvSpPr>
          <p:cNvPr id="30722" name="Content Placeholder 2">
            <a:extLst>
              <a:ext uri="{FF2B5EF4-FFF2-40B4-BE49-F238E27FC236}">
                <a16:creationId xmlns:a16="http://schemas.microsoft.com/office/drawing/2014/main" id="{709CA7A6-3BD8-D012-9CAA-276E7C363E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10259" y="649480"/>
            <a:ext cx="6555347" cy="5546047"/>
          </a:xfrm>
        </p:spPr>
        <p:txBody>
          <a:bodyPr anchor="ctr">
            <a:normAutofit/>
          </a:bodyPr>
          <a:lstStyle/>
          <a:p>
            <a:r>
              <a:rPr lang="en-US" altLang="en-US" sz="2000">
                <a:latin typeface="Calibri" panose="020F0502020204030204" pitchFamily="34" charset="0"/>
              </a:rPr>
              <a:t>Fold your paper the dotted lines.</a:t>
            </a:r>
          </a:p>
          <a:p>
            <a:r>
              <a:rPr lang="en-US" altLang="en-US" sz="2000">
                <a:latin typeface="Calibri" panose="020F0502020204030204" pitchFamily="34" charset="0"/>
              </a:rPr>
              <a:t>Create your tri-fold name tent.</a:t>
            </a:r>
          </a:p>
          <a:p>
            <a:r>
              <a:rPr lang="en-US" altLang="en-US" sz="2000">
                <a:latin typeface="Calibri" panose="020F0502020204030204" pitchFamily="34" charset="0"/>
              </a:rPr>
              <a:t>In the blank rectangle write your name and add a drawing or a design. </a:t>
            </a:r>
          </a:p>
          <a:p>
            <a:r>
              <a:rPr lang="en-US" altLang="en-US" sz="2000">
                <a:latin typeface="Calibri" panose="020F0502020204030204" pitchFamily="34" charset="0"/>
              </a:rPr>
              <a:t>Answer the following questions:</a:t>
            </a:r>
          </a:p>
          <a:p>
            <a:pPr lvl="1"/>
            <a:r>
              <a:rPr lang="en-US" altLang="en-US" sz="2000">
                <a:latin typeface="Calibri" panose="020F0502020204030204" pitchFamily="34" charset="0"/>
              </a:rPr>
              <a:t>What</a:t>
            </a:r>
            <a:r>
              <a:rPr lang="ja-JP" altLang="en-US" sz="2000">
                <a:latin typeface="Calibri" panose="020F0502020204030204" pitchFamily="34" charset="0"/>
              </a:rPr>
              <a:t>’</a:t>
            </a:r>
            <a:r>
              <a:rPr lang="en-US" altLang="ja-JP" sz="2000">
                <a:latin typeface="Calibri" panose="020F0502020204030204" pitchFamily="34" charset="0"/>
              </a:rPr>
              <a:t>s something you</a:t>
            </a:r>
            <a:r>
              <a:rPr lang="ja-JP" altLang="en-US" sz="2000">
                <a:latin typeface="Calibri" panose="020F0502020204030204" pitchFamily="34" charset="0"/>
              </a:rPr>
              <a:t>’</a:t>
            </a:r>
            <a:r>
              <a:rPr lang="en-US" altLang="ja-JP" sz="2000">
                <a:latin typeface="Calibri" panose="020F0502020204030204" pitchFamily="34" charset="0"/>
              </a:rPr>
              <a:t>re looking forward to today? </a:t>
            </a:r>
          </a:p>
          <a:p>
            <a:pPr lvl="1"/>
            <a:r>
              <a:rPr lang="en-US" altLang="en-US" sz="2000">
                <a:latin typeface="Calibri" panose="020F0502020204030204" pitchFamily="34" charset="0"/>
              </a:rPr>
              <a:t>Is there anything you</a:t>
            </a:r>
            <a:r>
              <a:rPr lang="ja-JP" altLang="en-US" sz="2000">
                <a:latin typeface="Calibri" panose="020F0502020204030204" pitchFamily="34" charset="0"/>
              </a:rPr>
              <a:t>’</a:t>
            </a:r>
            <a:r>
              <a:rPr lang="en-US" altLang="ja-JP" sz="2000">
                <a:latin typeface="Calibri" panose="020F0502020204030204" pitchFamily="34" charset="0"/>
              </a:rPr>
              <a:t>re nervous or worried about today? What is it?</a:t>
            </a:r>
          </a:p>
          <a:p>
            <a:pPr lvl="1"/>
            <a:r>
              <a:rPr lang="en-US" altLang="en-US" sz="2000">
                <a:latin typeface="Calibri" panose="020F0502020204030204" pitchFamily="34" charset="0"/>
              </a:rPr>
              <a:t>How do you think students who are nervous about things at school can overcome them?</a:t>
            </a:r>
          </a:p>
          <a:p>
            <a:pPr lvl="1"/>
            <a:r>
              <a:rPr lang="en-US" altLang="en-US" sz="2000">
                <a:latin typeface="Calibri" panose="020F0502020204030204" pitchFamily="34" charset="0"/>
              </a:rPr>
              <a:t> Who can you go to for help with these challenges? Think about the people we have at school, and the people in your life outside of school.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111</Words>
  <Application>Microsoft Macintosh PowerPoint</Application>
  <PresentationFormat>Widescreen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Tri-Fold Name Tents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Tri-Fold Name Tents</dc:title>
  <dc:creator>Phillips, Stefanie</dc:creator>
  <cp:lastModifiedBy>Phillips, Stefanie</cp:lastModifiedBy>
  <cp:revision>1</cp:revision>
  <dcterms:created xsi:type="dcterms:W3CDTF">2023-08-03T21:59:11Z</dcterms:created>
  <dcterms:modified xsi:type="dcterms:W3CDTF">2023-08-03T22:00:26Z</dcterms:modified>
</cp:coreProperties>
</file>