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65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D75C-8376-8E4C-1C00-A4837BF9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32583-7AD7-2EF8-C0D5-0A81FE923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33ED-839C-E137-8195-F8E4505C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E2AC-C6C8-528C-6238-6B5EBA88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B9FDA-3E67-C941-1F72-83CB3CA2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2EA4-F667-F5A1-3FB8-3D584F8E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E67E-99BA-CCB9-46C9-70E4C1790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1846-5DA8-1B10-432C-AA3558AD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1D32-03CB-D8C9-3613-8F873E12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3101-F230-B8E5-57F5-232B349B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2716A-4FE8-5D80-FA18-DCAC26BB5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ACDAE-27EF-3840-400D-8A09FC276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FB6A-31E0-92A3-691F-FC823012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EF92-99C8-B366-AF1E-AED69526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4F8BB-9DE0-0F99-C219-BA6EE229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4A00-54FD-6C10-F223-DCC22AF6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83F4-0493-5044-06BE-9816E2ED1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1D72-1C72-C083-E85A-A40CBC9D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DB53A-7F4E-7760-5E16-A1344EE6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74FB-945B-26C8-24CC-021C73DD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85FA-10A5-23E7-F992-49DC942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B533B-B3E9-A50A-B088-E8D40EBD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8AA3-68DB-3E46-A60E-A60B4B6D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9D33-8203-D68B-C158-DDBC8FA1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9038-0596-9673-44A5-DA486C21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B4F5-13D8-9D6D-8ED5-E01F6A34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98CC-B21B-D5B7-5E56-CF45E4EA2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3F991-E9BB-0929-7CCD-0AC407165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8B02-2E44-0DC6-4FCB-8DB307AE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7F515-B89E-1C65-9E5C-BF1D5FD9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39067-483E-C584-FD4B-8AB4412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E0EC-3E7F-837D-9620-9291F440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10FDF-EF47-5EE0-F7DD-975F137A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ED2E7-A1E2-FF51-7144-B6664F599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4293E-CB36-8411-36C3-BFA010772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ABEFF-6A17-D448-D8FB-469843444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31EDD-725A-C115-D6A0-1DDC2D0D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00A05-F886-D49F-5532-3C66FBA0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DDEA8-96D2-6B7E-34AD-4325B9D1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BCD1-4018-5E3A-DDA7-64318F90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BF65E-32CE-E455-A777-A3E454E8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A52B-C1E5-4A52-5C26-94498AE7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D0B6-5C33-BA6E-70FC-33B076E2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9F4EC-A813-A8FE-2B30-3B5CACB0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9EF4D-9B7C-2765-73A7-03DE7581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1EA5-2BF1-75EB-6C17-786C87E3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D9A5-5B66-8892-923F-F62627F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BB74-9B67-7265-CA85-4075B56CF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100B3-E1FF-E558-073A-25BFB3E2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6C393-F073-055E-A94A-CEBEF63D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32662-02E0-27E1-8086-FB892649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C695B-24D9-7F22-63F9-EC741907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B761-45F5-6F3B-1EF0-3552CA21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4C49C-F7A3-2A2E-4A29-D2A863613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7640A-6030-5BF4-4789-0D460C02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E7B4-8345-644D-21EC-046E8372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E192E-1C65-A8C8-8A8E-1B0CFB6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0ACB0-9B2F-0350-62C1-931379BC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F910-1313-B278-52EA-DAA5F6B3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2E992-11C2-2E61-3C8F-4AE60C7EA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A4C9-9C95-00ED-FD42-3D76E708D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AA83-6AFE-411B-8A28-01D6DAD51AF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3815-11EE-B5A2-95F9-8D34BB258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489C7-454E-9200-2745-8D0F1F8EF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DCDF-8DD2-4377-957D-820AF688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gnifying glass with a fingerprint&#10;&#10;Description automatically generated">
            <a:extLst>
              <a:ext uri="{FF2B5EF4-FFF2-40B4-BE49-F238E27FC236}">
                <a16:creationId xmlns:a16="http://schemas.microsoft.com/office/drawing/2014/main" id="{311C3DDD-9498-03AA-C5EE-72BA25ACC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0E285-7B51-643F-7C03-6BE6C2DEF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4120763" cy="3692028"/>
          </a:xfrm>
          <a:noFill/>
        </p:spPr>
        <p:txBody>
          <a:bodyPr>
            <a:normAutofit fontScale="90000"/>
          </a:bodyPr>
          <a:lstStyle/>
          <a:p>
            <a:pPr algn="l"/>
            <a:br>
              <a:rPr lang="en-US" sz="4000" dirty="0"/>
            </a:br>
            <a:br>
              <a:rPr lang="en-US" sz="4000" dirty="0"/>
            </a:br>
            <a:r>
              <a:rPr lang="en-US" sz="7300" b="1" dirty="0">
                <a:latin typeface="Courier" pitchFamily="2" charset="0"/>
              </a:rPr>
              <a:t>Murder Mystery</a:t>
            </a:r>
            <a:br>
              <a:rPr lang="en-US" sz="4000" dirty="0"/>
            </a:br>
            <a:r>
              <a:rPr lang="en-US" sz="3100" dirty="0"/>
              <a:t>Strength and Responsibility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E5F4F0-8C48-E88A-373E-5A1538793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i="1" dirty="0"/>
              <a:t>Today we will solve a murder mystery by using problem solving strategies with our group.</a:t>
            </a:r>
          </a:p>
        </p:txBody>
      </p:sp>
    </p:spTree>
    <p:extLst>
      <p:ext uri="{BB962C8B-B14F-4D97-AF65-F5344CB8AC3E}">
        <p14:creationId xmlns:p14="http://schemas.microsoft.com/office/powerpoint/2010/main" val="256645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lice tape on a black background&#10;&#10;Description automatically generated">
            <a:extLst>
              <a:ext uri="{FF2B5EF4-FFF2-40B4-BE49-F238E27FC236}">
                <a16:creationId xmlns:a16="http://schemas.microsoft.com/office/drawing/2014/main" id="{A1D355A6-19B0-6965-4134-DFA34C52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3"/>
          <a:stretch/>
        </p:blipFill>
        <p:spPr>
          <a:xfrm>
            <a:off x="0" y="-87185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C90B7-8984-E866-1AF5-AF3F570FEE4A}"/>
              </a:ext>
            </a:extLst>
          </p:cNvPr>
          <p:cNvSpPr txBox="1"/>
          <p:nvPr/>
        </p:nvSpPr>
        <p:spPr>
          <a:xfrm>
            <a:off x="187177" y="3599175"/>
            <a:ext cx="11817626" cy="315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Today we are going to play a game that will help improve your discussion skills.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Each of the pieces of paper I am holding contains one clue that will help you solve a mystery.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If you put all the facts together, you will be able to solve the mystery.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Any time you think you know the answers and the group agrees on the guess, you may tell me.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I will only tell you whether everything is correct or not. 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</a:rPr>
              <a:t>If parts of your answers are incorrect, I will not tell you which answers are wrong.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5269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lice tape on a black background&#10;&#10;Description automatically generated">
            <a:extLst>
              <a:ext uri="{FF2B5EF4-FFF2-40B4-BE49-F238E27FC236}">
                <a16:creationId xmlns:a16="http://schemas.microsoft.com/office/drawing/2014/main" id="{A1D355A6-19B0-6965-4134-DFA34C52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A9F4D-C45C-63EC-7006-1E18C5A36F34}"/>
              </a:ext>
            </a:extLst>
          </p:cNvPr>
          <p:cNvSpPr txBox="1"/>
          <p:nvPr/>
        </p:nvSpPr>
        <p:spPr>
          <a:xfrm>
            <a:off x="268224" y="3752850"/>
            <a:ext cx="11441171" cy="280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effectLst/>
              </a:rPr>
              <a:t>You may organize yourselves in any way you like.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effectLst/>
              </a:rPr>
              <a:t> You may not, however, pass your clues around or show them to anyone else.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effectLst/>
              </a:rPr>
              <a:t>All sharing of clues and ideas must be done verbally.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54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lice tape on a black background&#10;&#10;Description automatically generated">
            <a:extLst>
              <a:ext uri="{FF2B5EF4-FFF2-40B4-BE49-F238E27FC236}">
                <a16:creationId xmlns:a16="http://schemas.microsoft.com/office/drawing/2014/main" id="{A1D355A6-19B0-6965-4134-DFA34C52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13877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DA9F4D-C45C-63EC-7006-1E18C5A36F34}"/>
              </a:ext>
            </a:extLst>
          </p:cNvPr>
          <p:cNvSpPr txBox="1"/>
          <p:nvPr/>
        </p:nvSpPr>
        <p:spPr>
          <a:xfrm>
            <a:off x="7702825" y="902959"/>
            <a:ext cx="4403035" cy="554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Task: </a:t>
            </a:r>
            <a:r>
              <a:rPr lang="en-US" sz="2800" dirty="0"/>
              <a:t>Mr. Kelley was murdered. You must use clues to collaboratively find answers to five questions: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1. Who was the murderer?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2. The weapon?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3. The time of the murder?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4. The place of the murder?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5. The motive? </a:t>
            </a:r>
          </a:p>
        </p:txBody>
      </p:sp>
    </p:spTree>
    <p:extLst>
      <p:ext uri="{BB962C8B-B14F-4D97-AF65-F5344CB8AC3E}">
        <p14:creationId xmlns:p14="http://schemas.microsoft.com/office/powerpoint/2010/main" val="136230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lice tape on a black background&#10;&#10;Description automatically generated">
            <a:extLst>
              <a:ext uri="{FF2B5EF4-FFF2-40B4-BE49-F238E27FC236}">
                <a16:creationId xmlns:a16="http://schemas.microsoft.com/office/drawing/2014/main" id="{A1D355A6-19B0-6965-4134-DFA34C52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6" y="680957"/>
            <a:ext cx="4055855" cy="2757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F17B2-EFBF-AF82-0D13-59FCF5ACE4EA}"/>
              </a:ext>
            </a:extLst>
          </p:cNvPr>
          <p:cNvSpPr txBox="1"/>
          <p:nvPr/>
        </p:nvSpPr>
        <p:spPr>
          <a:xfrm>
            <a:off x="5118652" y="337930"/>
            <a:ext cx="6235148" cy="6202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i="0" dirty="0">
                <a:effectLst/>
              </a:rPr>
              <a:t>Please return to your seats and answer these questions in your Advisory notebook.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How were decisions made in your group?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Was a leader needed?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Was time lost getting organized?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Was it ineffective for everyone to talk at once?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Did problems arise because some people didn’t present their clues?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Did any members ignore the clues of others?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Were attempts made to encourage the participation of all members?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Did anyone monopolize the discussion? Was this productive for the group?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How did you organize the information to solve the mystery – time, person, location, </a:t>
            </a:r>
            <a:r>
              <a:rPr lang="en-US" sz="2200" b="0" i="0" dirty="0" err="1">
                <a:effectLst/>
              </a:rPr>
              <a:t>etc</a:t>
            </a:r>
            <a:r>
              <a:rPr lang="en-US" sz="2200" b="0" i="0" dirty="0">
                <a:effectLst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Could you have organized the information more efficiently?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654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335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</vt:lpstr>
      <vt:lpstr>Office Theme</vt:lpstr>
      <vt:lpstr>  Murder Mystery Strength and Responsibility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Zachary</dc:creator>
  <cp:lastModifiedBy>Phillips, Stefanie</cp:lastModifiedBy>
  <cp:revision>4</cp:revision>
  <dcterms:created xsi:type="dcterms:W3CDTF">2023-10-11T20:51:28Z</dcterms:created>
  <dcterms:modified xsi:type="dcterms:W3CDTF">2023-10-16T18:09:39Z</dcterms:modified>
</cp:coreProperties>
</file>