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AB7FD-A6EC-4E11-97C3-7625B9D76FE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D6A283F-3328-4234-9BDB-FBA6D1F4690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You will be cleaning out your locker for winter break.  You will need to show your advisory teacher your locker.  Make sure to clean-out any materials that are not needed for second semester (after winter break).</a:t>
          </a:r>
        </a:p>
      </dgm:t>
    </dgm:pt>
    <dgm:pt modelId="{CF0559E8-6FE8-4A04-A0C2-174D262F15E6}" type="parTrans" cxnId="{B7AD7F2D-564B-4FF5-AA04-29822B302076}">
      <dgm:prSet/>
      <dgm:spPr/>
      <dgm:t>
        <a:bodyPr/>
        <a:lstStyle/>
        <a:p>
          <a:endParaRPr lang="en-US"/>
        </a:p>
      </dgm:t>
    </dgm:pt>
    <dgm:pt modelId="{B9A2AEE4-0D06-4A22-B802-FCAFDB9460E7}" type="sibTrans" cxnId="{B7AD7F2D-564B-4FF5-AA04-29822B302076}">
      <dgm:prSet/>
      <dgm:spPr/>
      <dgm:t>
        <a:bodyPr/>
        <a:lstStyle/>
        <a:p>
          <a:endParaRPr lang="en-US"/>
        </a:p>
      </dgm:t>
    </dgm:pt>
    <dgm:pt modelId="{D06B7E23-D598-4D0C-9633-F3338A91C70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When you get finished cleaning out your locker you will organize your binder.  This is a time to find missing work that needs to be turned in, recycle work that is no longer needed and prepare for a fresh start after winter break.</a:t>
          </a:r>
        </a:p>
      </dgm:t>
    </dgm:pt>
    <dgm:pt modelId="{31699CE3-31BC-4D4C-8EFB-E88A6D4E1A68}" type="parTrans" cxnId="{E61E00AE-340D-400D-AAF4-583312BB4D1D}">
      <dgm:prSet/>
      <dgm:spPr/>
      <dgm:t>
        <a:bodyPr/>
        <a:lstStyle/>
        <a:p>
          <a:endParaRPr lang="en-US"/>
        </a:p>
      </dgm:t>
    </dgm:pt>
    <dgm:pt modelId="{38F37B28-38FA-4B6C-95D8-53E8BD3FF948}" type="sibTrans" cxnId="{E61E00AE-340D-400D-AAF4-583312BB4D1D}">
      <dgm:prSet/>
      <dgm:spPr/>
      <dgm:t>
        <a:bodyPr/>
        <a:lstStyle/>
        <a:p>
          <a:endParaRPr lang="en-US"/>
        </a:p>
      </dgm:t>
    </dgm:pt>
    <dgm:pt modelId="{D927F9C9-AD72-484A-95D2-BA3B3F0EF696}" type="pres">
      <dgm:prSet presAssocID="{99BAB7FD-A6EC-4E11-97C3-7625B9D76FEC}" presName="root" presStyleCnt="0">
        <dgm:presLayoutVars>
          <dgm:dir/>
          <dgm:resizeHandles val="exact"/>
        </dgm:presLayoutVars>
      </dgm:prSet>
      <dgm:spPr/>
    </dgm:pt>
    <dgm:pt modelId="{3152A09F-964F-4789-8F6E-F7B50BC41757}" type="pres">
      <dgm:prSet presAssocID="{FD6A283F-3328-4234-9BDB-FBA6D1F46900}" presName="compNode" presStyleCnt="0"/>
      <dgm:spPr/>
    </dgm:pt>
    <dgm:pt modelId="{96C8F751-E61A-400F-A9E5-A33252D43901}" type="pres">
      <dgm:prSet presAssocID="{FD6A283F-3328-4234-9BDB-FBA6D1F4690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952F7602-6ECA-457B-961D-C653F88DB922}" type="pres">
      <dgm:prSet presAssocID="{FD6A283F-3328-4234-9BDB-FBA6D1F46900}" presName="spaceRect" presStyleCnt="0"/>
      <dgm:spPr/>
    </dgm:pt>
    <dgm:pt modelId="{86C113C1-8B8E-455A-9CBA-AC47FDAD45B9}" type="pres">
      <dgm:prSet presAssocID="{FD6A283F-3328-4234-9BDB-FBA6D1F46900}" presName="textRect" presStyleLbl="revTx" presStyleIdx="0" presStyleCnt="2" custScaleX="123287" custScaleY="117190">
        <dgm:presLayoutVars>
          <dgm:chMax val="1"/>
          <dgm:chPref val="1"/>
        </dgm:presLayoutVars>
      </dgm:prSet>
      <dgm:spPr/>
    </dgm:pt>
    <dgm:pt modelId="{8960594B-6D52-48B2-A8C5-9C16067BC2AF}" type="pres">
      <dgm:prSet presAssocID="{B9A2AEE4-0D06-4A22-B802-FCAFDB9460E7}" presName="sibTrans" presStyleCnt="0"/>
      <dgm:spPr/>
    </dgm:pt>
    <dgm:pt modelId="{A1324938-85F2-4598-A3DE-13E41444FDFB}" type="pres">
      <dgm:prSet presAssocID="{D06B7E23-D598-4D0C-9633-F3338A91C70F}" presName="compNode" presStyleCnt="0"/>
      <dgm:spPr/>
    </dgm:pt>
    <dgm:pt modelId="{AE8162B8-D46D-4FD1-8206-F5D55E5BC8FD}" type="pres">
      <dgm:prSet presAssocID="{D06B7E23-D598-4D0C-9633-F3338A91C70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CE7DA921-AEC4-42FB-9478-AB903A2B5F9E}" type="pres">
      <dgm:prSet presAssocID="{D06B7E23-D598-4D0C-9633-F3338A91C70F}" presName="spaceRect" presStyleCnt="0"/>
      <dgm:spPr/>
    </dgm:pt>
    <dgm:pt modelId="{87A360A8-5119-4348-AB6C-E6112F7BDA7B}" type="pres">
      <dgm:prSet presAssocID="{D06B7E23-D598-4D0C-9633-F3338A91C70F}" presName="textRect" presStyleLbl="revTx" presStyleIdx="1" presStyleCnt="2" custScaleY="117190">
        <dgm:presLayoutVars>
          <dgm:chMax val="1"/>
          <dgm:chPref val="1"/>
        </dgm:presLayoutVars>
      </dgm:prSet>
      <dgm:spPr/>
    </dgm:pt>
  </dgm:ptLst>
  <dgm:cxnLst>
    <dgm:cxn modelId="{27CB3F14-3173-445E-AEDB-AB13D05C43EF}" type="presOf" srcId="{D06B7E23-D598-4D0C-9633-F3338A91C70F}" destId="{87A360A8-5119-4348-AB6C-E6112F7BDA7B}" srcOrd="0" destOrd="0" presId="urn:microsoft.com/office/officeart/2018/2/layout/IconLabelList"/>
    <dgm:cxn modelId="{B7AD7F2D-564B-4FF5-AA04-29822B302076}" srcId="{99BAB7FD-A6EC-4E11-97C3-7625B9D76FEC}" destId="{FD6A283F-3328-4234-9BDB-FBA6D1F46900}" srcOrd="0" destOrd="0" parTransId="{CF0559E8-6FE8-4A04-A0C2-174D262F15E6}" sibTransId="{B9A2AEE4-0D06-4A22-B802-FCAFDB9460E7}"/>
    <dgm:cxn modelId="{58C3D1A6-E341-4A33-9D58-4740C0B9E60D}" type="presOf" srcId="{FD6A283F-3328-4234-9BDB-FBA6D1F46900}" destId="{86C113C1-8B8E-455A-9CBA-AC47FDAD45B9}" srcOrd="0" destOrd="0" presId="urn:microsoft.com/office/officeart/2018/2/layout/IconLabelList"/>
    <dgm:cxn modelId="{E61E00AE-340D-400D-AAF4-583312BB4D1D}" srcId="{99BAB7FD-A6EC-4E11-97C3-7625B9D76FEC}" destId="{D06B7E23-D598-4D0C-9633-F3338A91C70F}" srcOrd="1" destOrd="0" parTransId="{31699CE3-31BC-4D4C-8EFB-E88A6D4E1A68}" sibTransId="{38F37B28-38FA-4B6C-95D8-53E8BD3FF948}"/>
    <dgm:cxn modelId="{15A32AB2-FD99-492D-8C68-2853655108E9}" type="presOf" srcId="{99BAB7FD-A6EC-4E11-97C3-7625B9D76FEC}" destId="{D927F9C9-AD72-484A-95D2-BA3B3F0EF696}" srcOrd="0" destOrd="0" presId="urn:microsoft.com/office/officeart/2018/2/layout/IconLabelList"/>
    <dgm:cxn modelId="{89818109-B927-44FD-8985-ADF155CD2428}" type="presParOf" srcId="{D927F9C9-AD72-484A-95D2-BA3B3F0EF696}" destId="{3152A09F-964F-4789-8F6E-F7B50BC41757}" srcOrd="0" destOrd="0" presId="urn:microsoft.com/office/officeart/2018/2/layout/IconLabelList"/>
    <dgm:cxn modelId="{2300FF17-9398-40EF-B8CF-67FC2684155C}" type="presParOf" srcId="{3152A09F-964F-4789-8F6E-F7B50BC41757}" destId="{96C8F751-E61A-400F-A9E5-A33252D43901}" srcOrd="0" destOrd="0" presId="urn:microsoft.com/office/officeart/2018/2/layout/IconLabelList"/>
    <dgm:cxn modelId="{BCA36339-69F0-465A-B1EC-A3384BE59A6B}" type="presParOf" srcId="{3152A09F-964F-4789-8F6E-F7B50BC41757}" destId="{952F7602-6ECA-457B-961D-C653F88DB922}" srcOrd="1" destOrd="0" presId="urn:microsoft.com/office/officeart/2018/2/layout/IconLabelList"/>
    <dgm:cxn modelId="{28B7B477-3F91-44CD-9230-02DCF514F36C}" type="presParOf" srcId="{3152A09F-964F-4789-8F6E-F7B50BC41757}" destId="{86C113C1-8B8E-455A-9CBA-AC47FDAD45B9}" srcOrd="2" destOrd="0" presId="urn:microsoft.com/office/officeart/2018/2/layout/IconLabelList"/>
    <dgm:cxn modelId="{8C32B477-1776-4D9A-9099-19555686D955}" type="presParOf" srcId="{D927F9C9-AD72-484A-95D2-BA3B3F0EF696}" destId="{8960594B-6D52-48B2-A8C5-9C16067BC2AF}" srcOrd="1" destOrd="0" presId="urn:microsoft.com/office/officeart/2018/2/layout/IconLabelList"/>
    <dgm:cxn modelId="{38C7A00F-A6E4-472B-8187-D1F16D55F86E}" type="presParOf" srcId="{D927F9C9-AD72-484A-95D2-BA3B3F0EF696}" destId="{A1324938-85F2-4598-A3DE-13E41444FDFB}" srcOrd="2" destOrd="0" presId="urn:microsoft.com/office/officeart/2018/2/layout/IconLabelList"/>
    <dgm:cxn modelId="{7D681DEC-4B32-45FB-AE9B-292B0EB26FC1}" type="presParOf" srcId="{A1324938-85F2-4598-A3DE-13E41444FDFB}" destId="{AE8162B8-D46D-4FD1-8206-F5D55E5BC8FD}" srcOrd="0" destOrd="0" presId="urn:microsoft.com/office/officeart/2018/2/layout/IconLabelList"/>
    <dgm:cxn modelId="{784D8BF7-97B5-42C2-BEC7-CC3A3B3150CA}" type="presParOf" srcId="{A1324938-85F2-4598-A3DE-13E41444FDFB}" destId="{CE7DA921-AEC4-42FB-9478-AB903A2B5F9E}" srcOrd="1" destOrd="0" presId="urn:microsoft.com/office/officeart/2018/2/layout/IconLabelList"/>
    <dgm:cxn modelId="{2425600B-8C9B-4F8B-A5C5-023F62F254E2}" type="presParOf" srcId="{A1324938-85F2-4598-A3DE-13E41444FDFB}" destId="{87A360A8-5119-4348-AB6C-E6112F7BDA7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8F751-E61A-400F-A9E5-A33252D43901}">
      <dsp:nvSpPr>
        <dsp:cNvPr id="0" name=""/>
        <dsp:cNvSpPr/>
      </dsp:nvSpPr>
      <dsp:spPr>
        <a:xfrm>
          <a:off x="1965338" y="16582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113C1-8B8E-455A-9CBA-AC47FDAD45B9}">
      <dsp:nvSpPr>
        <dsp:cNvPr id="0" name=""/>
        <dsp:cNvSpPr/>
      </dsp:nvSpPr>
      <dsp:spPr>
        <a:xfrm>
          <a:off x="274339" y="2477276"/>
          <a:ext cx="5325998" cy="2247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You will be cleaning out your locker for winter break.  You will need to show your advisory teacher your locker.  Make sure to clean-out any materials that are not needed for second semester (after winter break).</a:t>
          </a:r>
        </a:p>
      </dsp:txBody>
      <dsp:txXfrm>
        <a:off x="274339" y="2477276"/>
        <a:ext cx="5325998" cy="2247422"/>
      </dsp:txXfrm>
    </dsp:sp>
    <dsp:sp modelId="{AE8162B8-D46D-4FD1-8206-F5D55E5BC8FD}">
      <dsp:nvSpPr>
        <dsp:cNvPr id="0" name=""/>
        <dsp:cNvSpPr/>
      </dsp:nvSpPr>
      <dsp:spPr>
        <a:xfrm>
          <a:off x="7544337" y="16582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360A8-5119-4348-AB6C-E6112F7BDA7B}">
      <dsp:nvSpPr>
        <dsp:cNvPr id="0" name=""/>
        <dsp:cNvSpPr/>
      </dsp:nvSpPr>
      <dsp:spPr>
        <a:xfrm>
          <a:off x="6356337" y="2477276"/>
          <a:ext cx="4320000" cy="22474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When you get finished cleaning out your locker you will organize your binder.  This is a time to find missing work that needs to be turned in, recycle work that is no longer needed and prepare for a fresh start after winter break.</a:t>
          </a:r>
        </a:p>
      </dsp:txBody>
      <dsp:txXfrm>
        <a:off x="6356337" y="2477276"/>
        <a:ext cx="4320000" cy="2247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2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3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0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2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9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2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12/12/23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0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9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12/12/23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12/12/23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730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hool supplies in a box">
            <a:extLst>
              <a:ext uri="{FF2B5EF4-FFF2-40B4-BE49-F238E27FC236}">
                <a16:creationId xmlns:a16="http://schemas.microsoft.com/office/drawing/2014/main" id="{6E3EE4B3-37B3-2836-7285-7AF7579ACA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3" r="15103" b="-3"/>
          <a:stretch/>
        </p:blipFill>
        <p:spPr>
          <a:xfrm>
            <a:off x="1291634" y="1148747"/>
            <a:ext cx="4793260" cy="4227387"/>
          </a:xfrm>
          <a:prstGeom prst="rect">
            <a:avLst/>
          </a:prstGeom>
          <a:ln w="28575">
            <a:noFill/>
          </a:ln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FC1BD014-5623-4064-BAFE-A5AAAFB3C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35096" y="657544"/>
            <a:ext cx="4843727" cy="5534144"/>
            <a:chOff x="1674895" y="1345036"/>
            <a:chExt cx="5428610" cy="421093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A27BC42E-B225-42FA-9AB5-F860C44BB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ECF5D0B-A89A-4902-8D22-AFB1D55AC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895" y="1345036"/>
              <a:ext cx="5428610" cy="4210939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7871DA93-90AF-40F3-A1A1-04E166972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88435" y="401247"/>
            <a:ext cx="4860256" cy="566987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7876B-D0B9-4297-542C-306C99790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2297" y="786880"/>
            <a:ext cx="4203323" cy="3596201"/>
          </a:xfrm>
        </p:spPr>
        <p:txBody>
          <a:bodyPr>
            <a:normAutofit/>
          </a:bodyPr>
          <a:lstStyle/>
          <a:p>
            <a:r>
              <a:rPr lang="en-US" sz="3300"/>
              <a:t>Getting Organized for Second Semester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53CD2-C23B-094E-0CDF-40C6F3DF6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2297" y="4475155"/>
            <a:ext cx="4203323" cy="1143291"/>
          </a:xfrm>
        </p:spPr>
        <p:txBody>
          <a:bodyPr>
            <a:normAutofit/>
          </a:bodyPr>
          <a:lstStyle/>
          <a:p>
            <a:r>
              <a:rPr lang="en-US" sz="1700" b="1" dirty="0"/>
              <a:t>Today we will be responsible and  clean-out our lockers and organize our binders.</a:t>
            </a:r>
          </a:p>
        </p:txBody>
      </p:sp>
      <p:sp>
        <p:nvSpPr>
          <p:cNvPr id="66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0051" y="771024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68" name="Graphic 212">
            <a:extLst>
              <a:ext uri="{FF2B5EF4-FFF2-40B4-BE49-F238E27FC236}">
                <a16:creationId xmlns:a16="http://schemas.microsoft.com/office/drawing/2014/main" id="{70616F44-B954-409D-87BC-C69465EDE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0051" y="771024"/>
            <a:ext cx="693403" cy="693403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E16C8D8F-10E9-4498-ABDB-0F923F8B6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80033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1E5A83E3-8A11-4492-BB6E-F5F224031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768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4" name="Oval 73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512" y="4357092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5" name="Oval 75">
            <a:extLst>
              <a:ext uri="{FF2B5EF4-FFF2-40B4-BE49-F238E27FC236}">
                <a16:creationId xmlns:a16="http://schemas.microsoft.com/office/drawing/2014/main" id="{5D981608-D865-4AD7-AC34-A2398EA19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512" y="4357092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86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59160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7" name="Freeform: Shape 78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0143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21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220732-16D9-CA8B-EF1F-7156EC9A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739"/>
            <a:ext cx="10515600" cy="1124949"/>
          </a:xfrm>
        </p:spPr>
        <p:txBody>
          <a:bodyPr>
            <a:normAutofit/>
          </a:bodyPr>
          <a:lstStyle/>
          <a:p>
            <a:r>
              <a:rPr lang="en-US" sz="4100"/>
              <a:t>Locker and Binder Clean-out and Organization</a:t>
            </a:r>
            <a:endParaRPr lang="en-US" sz="4100" dirty="0"/>
          </a:p>
        </p:txBody>
      </p:sp>
      <p:grpSp>
        <p:nvGrpSpPr>
          <p:cNvPr id="48" name="Graphic 190">
            <a:extLst>
              <a:ext uri="{FF2B5EF4-FFF2-40B4-BE49-F238E27FC236}">
                <a16:creationId xmlns:a16="http://schemas.microsoft.com/office/drawing/2014/main" id="{53883AA7-7F86-41F8-A1D8-06E9886E7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36528"/>
            <a:ext cx="1291642" cy="429215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49" name="Freeform: Shape 24">
              <a:extLst>
                <a:ext uri="{FF2B5EF4-FFF2-40B4-BE49-F238E27FC236}">
                  <a16:creationId xmlns:a16="http://schemas.microsoft.com/office/drawing/2014/main" id="{FC80ACB6-0FE0-4F10-998D-2E8D4637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25">
              <a:extLst>
                <a:ext uri="{FF2B5EF4-FFF2-40B4-BE49-F238E27FC236}">
                  <a16:creationId xmlns:a16="http://schemas.microsoft.com/office/drawing/2014/main" id="{1C2903D5-FF18-4A00-8E9F-9335FCF1E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1" name="Graphic 212">
            <a:extLst>
              <a:ext uri="{FF2B5EF4-FFF2-40B4-BE49-F238E27FC236}">
                <a16:creationId xmlns:a16="http://schemas.microsoft.com/office/drawing/2014/main" id="{DBBB6517-AFD0-4A58-8B37-F17AB81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4904" y="5539746"/>
            <a:ext cx="705479" cy="705479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52" name="Graphic 212">
            <a:extLst>
              <a:ext uri="{FF2B5EF4-FFF2-40B4-BE49-F238E27FC236}">
                <a16:creationId xmlns:a16="http://schemas.microsoft.com/office/drawing/2014/main" id="{3E39FCFD-033D-4043-95D9-7FAAAA8E0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4904" y="5539746"/>
            <a:ext cx="705479" cy="705479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9A7683E-5263-F23B-9C6C-3D95EE580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4745228"/>
              </p:ext>
            </p:extLst>
          </p:nvPr>
        </p:nvGraphicFramePr>
        <p:xfrm>
          <a:off x="403123" y="1690688"/>
          <a:ext cx="10950677" cy="4741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17989694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Custom 4">
      <a:dk1>
        <a:srgbClr val="FFFFFF"/>
      </a:dk1>
      <a:lt1>
        <a:srgbClr val="000000"/>
      </a:lt1>
      <a:dk2>
        <a:srgbClr val="F3FFF8"/>
      </a:dk2>
      <a:lt2>
        <a:srgbClr val="2D2D2D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111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Source Sans Pro</vt:lpstr>
      <vt:lpstr>FunkyShapesDarkVTI</vt:lpstr>
      <vt:lpstr>Getting Organized for Second Semester</vt:lpstr>
      <vt:lpstr>Locker and Binder Clean-out and Organization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Organized for Second Semester</dc:title>
  <dc:creator>Phillips, Stefanie</dc:creator>
  <cp:lastModifiedBy>Phillips, Stefanie</cp:lastModifiedBy>
  <cp:revision>1</cp:revision>
  <dcterms:created xsi:type="dcterms:W3CDTF">2023-12-12T17:38:56Z</dcterms:created>
  <dcterms:modified xsi:type="dcterms:W3CDTF">2023-12-12T18:46:38Z</dcterms:modified>
</cp:coreProperties>
</file>