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6" r:id="rId4"/>
    <p:sldId id="281" r:id="rId5"/>
    <p:sldId id="277" r:id="rId6"/>
    <p:sldId id="278" r:id="rId7"/>
    <p:sldId id="282" r:id="rId8"/>
    <p:sldId id="279" r:id="rId9"/>
    <p:sldId id="275" r:id="rId10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55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0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CF342B-65E3-491E-8859-992C2A6FA4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C69B8-234B-4F2E-B1EB-F1A0BC67D4A6}" type="slidenum">
              <a:rPr lang="en-US"/>
              <a:pPr/>
              <a:t>1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2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4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5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A2D-ED03-4188-B7CC-B3A867908387}" type="slidenum">
              <a:rPr lang="en-US"/>
              <a:pPr/>
              <a:t>8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0923E-2D95-4907-9E02-2C918F76DEC0}" type="slidenum">
              <a:rPr lang="en-US"/>
              <a:pPr/>
              <a:t>9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4868863"/>
            <a:ext cx="6192837" cy="863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661025"/>
            <a:ext cx="6192837" cy="57626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1871663" cy="59070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115888"/>
            <a:ext cx="5464175" cy="5907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87450" y="115888"/>
            <a:ext cx="7488238" cy="5907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692150"/>
            <a:ext cx="366712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6975" y="692150"/>
            <a:ext cx="3668713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15888"/>
            <a:ext cx="61928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692150"/>
            <a:ext cx="7488238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941168"/>
            <a:ext cx="7416823" cy="864096"/>
          </a:xfrm>
        </p:spPr>
        <p:txBody>
          <a:bodyPr/>
          <a:lstStyle/>
          <a:p>
            <a:pPr algn="ctr"/>
            <a:r>
              <a:rPr lang="en-US" sz="2800" dirty="0" smtClean="0"/>
              <a:t>Washoe County School District:           Lesson 1- Introduction to Civil Rights </a:t>
            </a:r>
            <a:r>
              <a:rPr lang="en-US" sz="2800" smtClean="0"/>
              <a:t>and Me!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You…Seeing Me Exercise</a:t>
            </a:r>
            <a:endParaRPr lang="uk-UA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6273015"/>
            <a:ext cx="5904656" cy="550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Lesson Objectives</a:t>
            </a:r>
            <a:endParaRPr lang="en-US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692151"/>
            <a:ext cx="8568952" cy="453705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objectives for </a:t>
            </a:r>
            <a:r>
              <a:rPr lang="en-US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today’s lesson: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apprise students of where they can go if they need support in the District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anchor the upcoming social-emotional work, and establish a culture of positive regard and safety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lay the foundation for diversity, inclusivity, and acceptance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Shared Agreements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692151"/>
            <a:ext cx="8424936" cy="45370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be different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talk differently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have the right to be ourselves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respect the opinion of our peers even if we don’t agree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may see things differently than someone else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will honor the differences each of us brings to the lesson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21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Shared Agreements Cont.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692150"/>
            <a:ext cx="8424936" cy="4681065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100" dirty="0"/>
              <a:t>We will respect the confidentiality of </a:t>
            </a:r>
            <a:r>
              <a:rPr lang="en-US" sz="2100" dirty="0" smtClean="0"/>
              <a:t>others - </a:t>
            </a:r>
            <a:r>
              <a:rPr lang="en-US" sz="2100" dirty="0"/>
              <a:t>What is said here stays </a:t>
            </a:r>
            <a:r>
              <a:rPr lang="en-US" sz="2100" dirty="0" smtClean="0"/>
              <a:t>here - </a:t>
            </a:r>
            <a:r>
              <a:rPr lang="en-US" sz="2100" dirty="0"/>
              <a:t>what is learned here leaves here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/>
              <a:t>We will listen with open ears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/>
              <a:t>We will use respectful language. </a:t>
            </a:r>
            <a:r>
              <a:rPr lang="en-US" sz="2100" dirty="0" smtClean="0"/>
              <a:t>We avoid teasing</a:t>
            </a:r>
            <a:r>
              <a:rPr lang="en-US" sz="2100" dirty="0"/>
              <a:t>, name calling, hitting, throwing shade (putting others down, etc</a:t>
            </a:r>
            <a:r>
              <a:rPr lang="en-US" sz="2100" dirty="0" smtClean="0"/>
              <a:t>.)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 smtClean="0"/>
              <a:t>We will treat each other the way we would like to be treated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 smtClean="0"/>
              <a:t>We will speak up if we see others being treated unfairly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100" dirty="0" smtClean="0"/>
              <a:t>We know that our differences make us interesting and unique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2100" b="1" dirty="0" smtClean="0"/>
              <a:t>*</a:t>
            </a:r>
            <a:r>
              <a:rPr lang="en-US" sz="1800" i="1" dirty="0" smtClean="0"/>
              <a:t>These are examples- generally six to eight agreements will suffice- you may use any of the examples if appropriate.</a:t>
            </a:r>
            <a:endParaRPr lang="en-US" sz="1800" i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541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Closing Reflection Activity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4644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Seeing Me….Seeing You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06153"/>
              </p:ext>
            </p:extLst>
          </p:nvPr>
        </p:nvGraphicFramePr>
        <p:xfrm>
          <a:off x="863588" y="3764891"/>
          <a:ext cx="7416824" cy="1402398"/>
        </p:xfrm>
        <a:graphic>
          <a:graphicData uri="http://schemas.openxmlformats.org/drawingml/2006/table">
            <a:tbl>
              <a:tblPr firstRow="1" firstCol="1" bandRow="1"/>
              <a:tblGrid>
                <a:gridCol w="7416824">
                  <a:extLst>
                    <a:ext uri="{9D8B030D-6E8A-4147-A177-3AD203B41FA5}">
                      <a16:colId xmlns:a16="http://schemas.microsoft.com/office/drawing/2014/main" val="1135492978"/>
                    </a:ext>
                  </a:extLst>
                </a:gridCol>
              </a:tblGrid>
              <a:tr h="1341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US" sz="36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think Seeing me…Seeing you means?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66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338" y="1032479"/>
            <a:ext cx="3096344" cy="23926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17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Lesson Activity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692151"/>
            <a:ext cx="8424936" cy="45370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Lost on a deserted island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68" y="1556792"/>
            <a:ext cx="6048672" cy="330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1"/>
            <a:ext cx="8928992" cy="43924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Popcorn Closing: (time permitting) Quickly share a word to describe how you felt </a:t>
            </a:r>
            <a:r>
              <a:rPr lang="en-US" smtClean="0"/>
              <a:t>about today’s lesson.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e Joy Of Eid Shopping | The Purple Journ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22" y="1844824"/>
            <a:ext cx="298135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Check-in/Questionnaire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08719"/>
            <a:ext cx="8784976" cy="4320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Complete Lesson 1 Questionnaire</a:t>
            </a:r>
            <a:endParaRPr lang="en-US" b="1" dirty="0"/>
          </a:p>
        </p:txBody>
      </p:sp>
      <p:pic>
        <p:nvPicPr>
          <p:cNvPr id="6" name="Picture 5" descr="Les biais d’évaluation : est-on réellement objectif lorsque l’on évalue une personne ? | i·V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93140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gray">
          <a:xfrm>
            <a:off x="2822361" y="5445224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ko-KR" sz="1600" dirty="0" smtClean="0">
                <a:solidFill>
                  <a:schemeClr val="bg1"/>
                </a:solidFill>
                <a:ea typeface="굴림" charset="-127"/>
              </a:rPr>
              <a:t>www.msudenver.edu/weeac/</a:t>
            </a:r>
            <a:endParaRPr lang="en-US" altLang="ko-KR" sz="1600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00035" name="WordArt 3"/>
          <p:cNvSpPr>
            <a:spLocks noChangeArrowheads="1" noChangeShapeType="1" noTextEdit="1"/>
          </p:cNvSpPr>
          <p:nvPr/>
        </p:nvSpPr>
        <p:spPr bwMode="gray">
          <a:xfrm>
            <a:off x="2843808" y="4869160"/>
            <a:ext cx="2894013" cy="392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You!</a:t>
            </a:r>
            <a:endParaRPr lang="ru-RU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454D52"/>
      </a:lt2>
      <a:accent1>
        <a:srgbClr val="7D8B97"/>
      </a:accent1>
      <a:accent2>
        <a:srgbClr val="CBCBCB"/>
      </a:accent2>
      <a:accent3>
        <a:srgbClr val="FFFFFF"/>
      </a:accent3>
      <a:accent4>
        <a:srgbClr val="404040"/>
      </a:accent4>
      <a:accent5>
        <a:srgbClr val="BFC4C9"/>
      </a:accent5>
      <a:accent6>
        <a:srgbClr val="B8B8B8"/>
      </a:accent6>
      <a:hlink>
        <a:srgbClr val="51586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1F3F6F"/>
        </a:accent1>
        <a:accent2>
          <a:srgbClr val="3C68A2"/>
        </a:accent2>
        <a:accent3>
          <a:srgbClr val="FFFFFF"/>
        </a:accent3>
        <a:accent4>
          <a:srgbClr val="404040"/>
        </a:accent4>
        <a:accent5>
          <a:srgbClr val="ABAFBB"/>
        </a:accent5>
        <a:accent6>
          <a:srgbClr val="355E92"/>
        </a:accent6>
        <a:hlink>
          <a:srgbClr val="2852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82828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4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C6CC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808080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737373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FF"/>
        </a:accent3>
        <a:accent4>
          <a:srgbClr val="404040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111111"/>
        </a:dk1>
        <a:lt1>
          <a:srgbClr val="FFFFFF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FF"/>
        </a:accent3>
        <a:accent4>
          <a:srgbClr val="0D0D0D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111111"/>
        </a:dk1>
        <a:lt1>
          <a:srgbClr val="FFFF00"/>
        </a:lt1>
        <a:dk2>
          <a:srgbClr val="4D4D4D"/>
        </a:dk2>
        <a:lt2>
          <a:srgbClr val="5E0000"/>
        </a:lt2>
        <a:accent1>
          <a:srgbClr val="E16A03"/>
        </a:accent1>
        <a:accent2>
          <a:srgbClr val="FCCB0B"/>
        </a:accent2>
        <a:accent3>
          <a:srgbClr val="FFFFAA"/>
        </a:accent3>
        <a:accent4>
          <a:srgbClr val="0D0D0D"/>
        </a:accent4>
        <a:accent5>
          <a:srgbClr val="EEB9AA"/>
        </a:accent5>
        <a:accent6>
          <a:srgbClr val="E4B809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287</Words>
  <Application>Microsoft Office PowerPoint</Application>
  <PresentationFormat>On-screen Show (4:3)</PresentationFormat>
  <Paragraphs>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굴림</vt:lpstr>
      <vt:lpstr>Times New Roman</vt:lpstr>
      <vt:lpstr>Wingdings</vt:lpstr>
      <vt:lpstr>template</vt:lpstr>
      <vt:lpstr>Washoe County School District:           Lesson 1- Introduction to Civil Rights and Me!  You…Seeing Me Exercise</vt:lpstr>
      <vt:lpstr>Lesson Objectives</vt:lpstr>
      <vt:lpstr>Shared Agreements</vt:lpstr>
      <vt:lpstr>Shared Agreements Cont.</vt:lpstr>
      <vt:lpstr>Closing Reflection Activity</vt:lpstr>
      <vt:lpstr>Lesson Activity</vt:lpstr>
      <vt:lpstr>Reflection</vt:lpstr>
      <vt:lpstr>Check-in/Questionnaire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Perkins, Christine</cp:lastModifiedBy>
  <cp:revision>133</cp:revision>
  <cp:lastPrinted>2019-06-03T20:02:07Z</cp:lastPrinted>
  <dcterms:created xsi:type="dcterms:W3CDTF">2006-06-13T13:40:09Z</dcterms:created>
  <dcterms:modified xsi:type="dcterms:W3CDTF">2019-08-13T14:55:25Z</dcterms:modified>
</cp:coreProperties>
</file>