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7" r:id="rId1"/>
    <p:sldMasterId id="2147483758" r:id="rId2"/>
    <p:sldMasterId id="2147483759" r:id="rId3"/>
    <p:sldMasterId id="2147483760" r:id="rId4"/>
    <p:sldMasterId id="2147483761" r:id="rId5"/>
  </p:sldMasterIdLst>
  <p:notesMasterIdLst>
    <p:notesMasterId r:id="rId39"/>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9144000" cy="5143500" type="screen16x9"/>
  <p:notesSz cx="6858000" cy="9144000"/>
  <p:embeddedFontLst>
    <p:embeddedFont>
      <p:font typeface="Arial Black" panose="020B0604020202020204" pitchFamily="34" charset="0"/>
      <p:regular r:id="rId40"/>
      <p:bold r:id="rId41"/>
    </p:embeddedFont>
    <p:embeddedFont>
      <p:font typeface="Calibri" panose="020F0502020204030204" pitchFamily="34" charset="0"/>
      <p:regular r:id="rId42"/>
      <p:bold r:id="rId43"/>
      <p:italic r:id="rId44"/>
      <p:boldItalic r:id="rId45"/>
    </p:embeddedFont>
    <p:embeddedFont>
      <p:font typeface="Nunito Sans" pitchFamily="2" charset="77"/>
      <p:regular r:id="rId46"/>
      <p:bold r:id="rId47"/>
      <p:italic r:id="rId48"/>
      <p:boldItalic r:id="rId49"/>
    </p:embeddedFont>
    <p:embeddedFont>
      <p:font typeface="Nunito Sans SemiBold"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476b9620c5_0_26: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2476b9620c5_0_26: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Welcome Teachers! We hope your utilize this presentation in a lesson when introducing students to Paper for the first time! </a:t>
            </a:r>
            <a:endParaRPr/>
          </a:p>
        </p:txBody>
      </p:sp>
      <p:sp>
        <p:nvSpPr>
          <p:cNvPr id="671" name="Google Shape;671;g2476b9620c5_0_26: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en" sz="900"/>
              <a:t>1</a:t>
            </a:fld>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2476b9620c5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2476b9620c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100"/>
              <a:buFont typeface="Arial"/>
              <a:buNone/>
            </a:pPr>
            <a:r>
              <a:rPr lang="en">
                <a:solidFill>
                  <a:schemeClr val="dk1"/>
                </a:solidFill>
              </a:rPr>
              <a:t>You will have the choice between typing messages or having the option to send audio messages with your tutor! Make your choice, then be connected with your tutor in under 30 seconds.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d175a472bc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1d175a472b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u="sng">
              <a:solidFill>
                <a:schemeClr val="dk1"/>
              </a:solidFill>
              <a:latin typeface="Nunito Sans"/>
              <a:ea typeface="Nunito Sans"/>
              <a:cs typeface="Nunito Sans"/>
              <a:sym typeface="Nunito Sans"/>
            </a:endParaRPr>
          </a:p>
          <a:p>
            <a:pPr marL="0" lvl="0" indent="0" algn="l" rtl="0">
              <a:spcBef>
                <a:spcPts val="0"/>
              </a:spcBef>
              <a:spcAft>
                <a:spcPts val="0"/>
              </a:spcAft>
              <a:buNone/>
            </a:pP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This is an example of a live help with a tutor, Emad- as you can see, the live help looks similar texting or sending media on social media, so let’s take a look at some of the features</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endParaRPr b="1">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b="1">
                <a:solidFill>
                  <a:schemeClr val="dk1"/>
                </a:solidFill>
                <a:latin typeface="Nunito Sans"/>
                <a:ea typeface="Nunito Sans"/>
                <a:cs typeface="Nunito Sans"/>
                <a:sym typeface="Nunito Sans"/>
              </a:rPr>
              <a:t>(CLICK) The bottom box is where students are able to type out a problem or prompt. </a:t>
            </a:r>
            <a:endParaRPr b="1">
              <a:solidFill>
                <a:schemeClr val="dk1"/>
              </a:solidFill>
              <a:latin typeface="Nunito Sans"/>
              <a:ea typeface="Nunito Sans"/>
              <a:cs typeface="Nunito Sans"/>
              <a:sym typeface="Nunito Sans"/>
            </a:endParaRPr>
          </a:p>
          <a:p>
            <a:pPr marL="457200" lvl="0" indent="0" algn="l" rtl="0">
              <a:spcBef>
                <a:spcPts val="0"/>
              </a:spcBef>
              <a:spcAft>
                <a:spcPts val="0"/>
              </a:spcAft>
              <a:buNone/>
            </a:pPr>
            <a:r>
              <a:rPr lang="en" b="1">
                <a:solidFill>
                  <a:schemeClr val="dk1"/>
                </a:solidFill>
                <a:latin typeface="Nunito Sans"/>
                <a:ea typeface="Nunito Sans"/>
                <a:cs typeface="Nunito Sans"/>
                <a:sym typeface="Nunito Sans"/>
              </a:rPr>
              <a:t>The microphone can be used to record a full audio message of the student speaking out their question or problem. The sound wave icon should be used for speech to text if you don’t want to type everything but still want your message written out on the screen.  </a:t>
            </a:r>
            <a:endParaRPr b="1">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b="1">
                <a:solidFill>
                  <a:schemeClr val="dk1"/>
                </a:solidFill>
                <a:latin typeface="Nunito Sans"/>
                <a:ea typeface="Nunito Sans"/>
                <a:cs typeface="Nunito Sans"/>
                <a:sym typeface="Nunito Sans"/>
              </a:rPr>
              <a:t>(CLICK) You can take and send a picture of your work with the camera button, upload and send a file like pdf or screenshot of your work, or draw on a collaborative whiteboard. </a:t>
            </a:r>
            <a:endParaRPr b="1">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b="1">
                <a:solidFill>
                  <a:schemeClr val="dk1"/>
                </a:solidFill>
                <a:latin typeface="Nunito Sans"/>
                <a:ea typeface="Nunito Sans"/>
                <a:cs typeface="Nunito Sans"/>
                <a:sym typeface="Nunito Sans"/>
              </a:rPr>
              <a:t>(CLICK) To send equations, you can use this keyboard for advanced functions and symbols.</a:t>
            </a:r>
            <a:endParaRPr b="1">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b="1">
                <a:solidFill>
                  <a:schemeClr val="dk1"/>
                </a:solidFill>
                <a:latin typeface="Nunito Sans"/>
                <a:ea typeface="Nunito Sans"/>
                <a:cs typeface="Nunito Sans"/>
                <a:sym typeface="Nunito Sans"/>
              </a:rPr>
              <a:t>(CLICK) If students want help reading the message from the tutor, they can press the play button. Emojis can be used to react to things the tutor has said, thumbs up for agreement and a question mark for confusion) and bookmark any messages that you will find useful to review in the future by hovering over the messages! All of the interactions with tutors are recorded and available in students’ history, so you will always be able to come back to it to review your sessions. </a:t>
            </a:r>
            <a:endParaRPr b="1">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b="1">
                <a:solidFill>
                  <a:schemeClr val="dk1"/>
                </a:solidFill>
                <a:latin typeface="Nunito Sans"/>
                <a:ea typeface="Nunito Sans"/>
                <a:cs typeface="Nunito Sans"/>
                <a:sym typeface="Nunito Sans"/>
              </a:rPr>
              <a:t>(CLICK) Once you received the help you needed and  finished with the session you can end a session. You will be prompted to provide some feedback on how they enjoyed the session, and return to their dashboard.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2476b9620c5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2476b9620c5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Clr>
                <a:schemeClr val="dk1"/>
              </a:buClr>
              <a:buSzPts val="1100"/>
              <a:buFont typeface="Arial"/>
              <a:buNone/>
            </a:pPr>
            <a:r>
              <a:rPr lang="en">
                <a:solidFill>
                  <a:schemeClr val="dk1"/>
                </a:solidFill>
              </a:rPr>
              <a:t>Listen to audio messages your tutor sends you by clicking the play button on the message they have sent.</a:t>
            </a:r>
            <a:endParaRPr>
              <a:solidFill>
                <a:schemeClr val="dk1"/>
              </a:solidFill>
            </a:endParaRPr>
          </a:p>
          <a:p>
            <a:pPr marL="0" lvl="0" indent="0" algn="l" rtl="0">
              <a:spcBef>
                <a:spcPts val="300"/>
              </a:spcBef>
              <a:spcAft>
                <a:spcPts val="0"/>
              </a:spcAft>
              <a:buClr>
                <a:schemeClr val="dk1"/>
              </a:buClr>
              <a:buSzPts val="1100"/>
              <a:buFont typeface="Arial"/>
              <a:buNone/>
            </a:pPr>
            <a:endParaRPr>
              <a:solidFill>
                <a:schemeClr val="dk1"/>
              </a:solidFill>
            </a:endParaRPr>
          </a:p>
          <a:p>
            <a:pPr marL="0" lvl="0" indent="0" algn="l" rtl="0">
              <a:spcBef>
                <a:spcPts val="300"/>
              </a:spcBef>
              <a:spcAft>
                <a:spcPts val="0"/>
              </a:spcAft>
              <a:buClr>
                <a:schemeClr val="dk1"/>
              </a:buClr>
              <a:buSzPts val="1100"/>
              <a:buFont typeface="Arial"/>
              <a:buNone/>
            </a:pPr>
            <a:r>
              <a:rPr lang="en">
                <a:solidFill>
                  <a:schemeClr val="dk1"/>
                </a:solidFill>
              </a:rPr>
              <a:t>To record your own response, click the microphone and speak. When you are finished, click confirm. Then, send your message.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476b9620c5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476b9620c5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latin typeface="Nunito Sans"/>
                <a:ea typeface="Nunito Sans"/>
                <a:cs typeface="Nunito Sans"/>
                <a:sym typeface="Nunito Sans"/>
              </a:rPr>
              <a:t>Sometimes it’s hard to start conversations with people online, but our tutors remove all the pressure! They may even say hi first!</a:t>
            </a:r>
            <a:endParaRPr sz="1400">
              <a:solidFill>
                <a:schemeClr val="dk1"/>
              </a:solidFill>
              <a:latin typeface="Nunito Sans"/>
              <a:ea typeface="Nunito Sans"/>
              <a:cs typeface="Nunito Sans"/>
              <a:sym typeface="Nunito Sans"/>
            </a:endParaRPr>
          </a:p>
          <a:p>
            <a:pPr marL="0" lvl="0" indent="0" algn="l" rtl="0">
              <a:spcBef>
                <a:spcPts val="0"/>
              </a:spcBef>
              <a:spcAft>
                <a:spcPts val="0"/>
              </a:spcAft>
              <a:buClr>
                <a:schemeClr val="dk1"/>
              </a:buClr>
              <a:buSzPts val="1100"/>
              <a:buFont typeface="Arial"/>
              <a:buNone/>
            </a:pPr>
            <a:r>
              <a:rPr lang="en" sz="1400">
                <a:solidFill>
                  <a:schemeClr val="dk1"/>
                </a:solidFill>
                <a:latin typeface="Nunito Sans SemiBold"/>
                <a:ea typeface="Nunito Sans SemiBold"/>
                <a:cs typeface="Nunito Sans SemiBold"/>
                <a:sym typeface="Nunito Sans SemiBold"/>
              </a:rPr>
              <a:t>Review with your students the right and wrong ways to communicate with a Paper Tutor.</a:t>
            </a:r>
            <a:endParaRPr sz="1400">
              <a:solidFill>
                <a:schemeClr val="dk1"/>
              </a:solidFill>
              <a:latin typeface="Nunito Sans SemiBold"/>
              <a:ea typeface="Nunito Sans SemiBold"/>
              <a:cs typeface="Nunito Sans SemiBold"/>
              <a:sym typeface="Nunito Sans SemiBold"/>
            </a:endParaRPr>
          </a:p>
          <a:p>
            <a:pPr marL="0" lvl="0" indent="0" algn="l" rtl="0">
              <a:spcBef>
                <a:spcPts val="1000"/>
              </a:spcBef>
              <a:spcAft>
                <a:spcPts val="0"/>
              </a:spcAft>
              <a:buClr>
                <a:schemeClr val="dk1"/>
              </a:buClr>
              <a:buSzPts val="1100"/>
              <a:buFont typeface="Arial"/>
              <a:buNone/>
            </a:pPr>
            <a:r>
              <a:rPr lang="en" sz="1400">
                <a:solidFill>
                  <a:schemeClr val="dk1"/>
                </a:solidFill>
                <a:latin typeface="Nunito Sans SemiBold"/>
                <a:ea typeface="Nunito Sans SemiBold"/>
                <a:cs typeface="Nunito Sans SemiBold"/>
                <a:sym typeface="Nunito Sans SemiBold"/>
              </a:rPr>
              <a:t>Teacher Talk Track:</a:t>
            </a:r>
            <a:endParaRPr sz="1400">
              <a:solidFill>
                <a:schemeClr val="dk1"/>
              </a:solidFill>
              <a:latin typeface="Nunito Sans SemiBold"/>
              <a:ea typeface="Nunito Sans SemiBold"/>
              <a:cs typeface="Nunito Sans SemiBold"/>
              <a:sym typeface="Nunito Sans SemiBold"/>
            </a:endParaRPr>
          </a:p>
          <a:p>
            <a:pPr marL="457200" lvl="0" indent="-317500" algn="l" rtl="0">
              <a:spcBef>
                <a:spcPts val="1000"/>
              </a:spcBef>
              <a:spcAft>
                <a:spcPts val="0"/>
              </a:spcAft>
              <a:buClr>
                <a:schemeClr val="dk1"/>
              </a:buClr>
              <a:buSzPts val="1400"/>
              <a:buFont typeface="Nunito Sans SemiBold"/>
              <a:buChar char="●"/>
            </a:pPr>
            <a:r>
              <a:rPr lang="en" sz="1400">
                <a:solidFill>
                  <a:schemeClr val="dk1"/>
                </a:solidFill>
                <a:latin typeface="Nunito Sans SemiBold"/>
                <a:ea typeface="Nunito Sans SemiBold"/>
                <a:cs typeface="Nunito Sans SemiBold"/>
                <a:sym typeface="Nunito Sans SemiBold"/>
              </a:rPr>
              <a:t>You are encouraged to bring a specific question to their tutoring session, instead of asking for generic help with a subject.</a:t>
            </a:r>
            <a:endParaRPr sz="1400">
              <a:solidFill>
                <a:schemeClr val="dk1"/>
              </a:solidFill>
              <a:latin typeface="Nunito Sans SemiBold"/>
              <a:ea typeface="Nunito Sans SemiBold"/>
              <a:cs typeface="Nunito Sans SemiBold"/>
              <a:sym typeface="Nunito Sans SemiBold"/>
            </a:endParaRPr>
          </a:p>
          <a:p>
            <a:pPr marL="457200" lvl="0" indent="-317500" algn="l" rtl="0">
              <a:spcBef>
                <a:spcPts val="1000"/>
              </a:spcBef>
              <a:spcAft>
                <a:spcPts val="0"/>
              </a:spcAft>
              <a:buClr>
                <a:schemeClr val="dk1"/>
              </a:buClr>
              <a:buSzPts val="1400"/>
              <a:buFont typeface="Nunito Sans SemiBold"/>
              <a:buChar char="●"/>
            </a:pPr>
            <a:r>
              <a:rPr lang="en" sz="1400">
                <a:solidFill>
                  <a:schemeClr val="dk1"/>
                </a:solidFill>
                <a:latin typeface="Nunito Sans SemiBold"/>
                <a:ea typeface="Nunito Sans SemiBold"/>
                <a:cs typeface="Nunito Sans SemiBold"/>
                <a:sym typeface="Nunito Sans SemiBold"/>
              </a:rPr>
              <a:t>Tutors reinforce and reiterate what you have learned in class. They will not provide new lessons or instruction to you. Be patient as they will push your thinking!</a:t>
            </a:r>
            <a:endParaRPr sz="1400">
              <a:solidFill>
                <a:schemeClr val="dk1"/>
              </a:solidFill>
              <a:latin typeface="Nunito Sans SemiBold"/>
              <a:ea typeface="Nunito Sans SemiBold"/>
              <a:cs typeface="Nunito Sans SemiBold"/>
              <a:sym typeface="Nunito Sans SemiBold"/>
            </a:endParaRPr>
          </a:p>
          <a:p>
            <a:pPr marL="457200" lvl="0" indent="-317500" algn="l" rtl="0">
              <a:spcBef>
                <a:spcPts val="1000"/>
              </a:spcBef>
              <a:spcAft>
                <a:spcPts val="1000"/>
              </a:spcAft>
              <a:buClr>
                <a:schemeClr val="dk1"/>
              </a:buClr>
              <a:buSzPts val="1400"/>
              <a:buFont typeface="Nunito Sans SemiBold"/>
              <a:buChar char="●"/>
            </a:pPr>
            <a:r>
              <a:rPr lang="en" sz="1400">
                <a:solidFill>
                  <a:schemeClr val="dk1"/>
                </a:solidFill>
                <a:latin typeface="Nunito Sans SemiBold"/>
                <a:ea typeface="Nunito Sans SemiBold"/>
                <a:cs typeface="Nunito Sans SemiBold"/>
                <a:sym typeface="Nunito Sans SemiBold"/>
              </a:rPr>
              <a:t>Paper Tutors are friendly and want to help you succeed. Please be respectful throughout the conversation.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e82fc6629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e82fc6629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Nunito Sans"/>
                <a:ea typeface="Nunito Sans"/>
                <a:cs typeface="Nunito Sans"/>
                <a:sym typeface="Nunito Sans"/>
              </a:rPr>
              <a:t>Some students may feel pressure to start a session, but when you model it in your classroom, these same students can see how easy it is to connect with a Paper tutor.</a:t>
            </a:r>
            <a:endParaRPr sz="1400">
              <a:solidFill>
                <a:schemeClr val="dk1"/>
              </a:solidFill>
              <a:latin typeface="Nunito Sans"/>
              <a:ea typeface="Nunito Sans"/>
              <a:cs typeface="Nunito Sans"/>
              <a:sym typeface="Nunito Sans"/>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Nunito Sans"/>
                <a:ea typeface="Nunito Sans"/>
                <a:cs typeface="Nunito Sans"/>
                <a:sym typeface="Nunito Sans"/>
              </a:rPr>
              <a:t>Login to Paper with your Teacher account and start a Live Help with a tutor. Ask your students to provide you with ideas on how to start the conversation and interact with the tutor as a class with prompts from your students.</a:t>
            </a:r>
            <a:endParaRPr>
              <a:solidFill>
                <a:schemeClr val="dk1"/>
              </a:solidFill>
              <a:latin typeface="Nunito Sans"/>
              <a:ea typeface="Nunito Sans"/>
              <a:cs typeface="Nunito Sans"/>
              <a:sym typeface="Nunito Sans"/>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24afdc91def_1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24afdc91def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In this section you and your students will explore how to submit their writing assignments for tutor feedback.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24afdc91def_1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24afdc91def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Click on the Review Center then click “Upload new work”</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Now we are going to take a look at the Review Center. In this stage, we are going to practice uploading a new writing piece. This is the screen you will see when you click “Upload new work” </a:t>
            </a:r>
            <a:endParaRPr>
              <a:solidFill>
                <a:schemeClr val="dk1"/>
              </a:solidFill>
              <a:latin typeface="Nunito Sans"/>
              <a:ea typeface="Nunito Sans"/>
              <a:cs typeface="Nunito Sans"/>
              <a:sym typeface="Nunito Sans"/>
            </a:endParaRPr>
          </a:p>
          <a:p>
            <a:pPr marL="0" lvl="0" indent="0" algn="l" rtl="0">
              <a:spcBef>
                <a:spcPts val="0"/>
              </a:spcBef>
              <a:spcAft>
                <a:spcPts val="0"/>
              </a:spcAft>
              <a:buNone/>
            </a:pPr>
            <a:endParaRPr>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They can upload written work by browsing their device for a pdf or Word document or by connecting their Google Drive and choosing a pdf, Google doc or Google slides from there.</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24afdc91def_1_2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24afdc91def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u="sng">
              <a:solidFill>
                <a:schemeClr val="dk1"/>
              </a:solidFill>
              <a:latin typeface="Nunito Sans"/>
              <a:ea typeface="Nunito Sans"/>
              <a:cs typeface="Nunito Sans"/>
              <a:sym typeface="Nunito Sans"/>
            </a:endParaRPr>
          </a:p>
          <a:p>
            <a:pPr marL="0" lvl="0" indent="0" algn="l" rtl="0">
              <a:spcBef>
                <a:spcPts val="0"/>
              </a:spcBef>
              <a:spcAft>
                <a:spcPts val="0"/>
              </a:spcAft>
              <a:buNone/>
            </a:pP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After you upload your work, students can answer a couple of questions to give your reviewer more guidance to provide better feedback. </a:t>
            </a:r>
            <a:endParaRPr>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Students can see their file at the very top of this page, (click) followed by a space to type the title of their work. </a:t>
            </a:r>
            <a:endParaRPr>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(click) Students can select the language the written work is in and the course they are submitting it for. (click)</a:t>
            </a:r>
            <a:endParaRPr>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Students will also choose what type of submission they are uploading. </a:t>
            </a:r>
            <a:endParaRPr>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(click) MOST IMPORTANTLY, they can upload a copy of the teacher’s instructions or rubric. This allows our essay reviewers to provide feedback that is closely aligned to what the teacher is looking for. We get a lot of teachers concerned that the feedback reviewers provide will not be what they want. With these instructions and rubrics, the feedback we’ve received has been spot on! So say goodbye to reading first drafts and hello to time saved!</a:t>
            </a:r>
            <a:endParaRPr>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(Click) If there is anything specific you would like for the tutor to focus on within your writing, you can type that in this box at the bottom of the page.</a:t>
            </a:r>
            <a:endParaRPr>
              <a:solidFill>
                <a:schemeClr val="dk1"/>
              </a:solidFill>
              <a:latin typeface="Nunito Sans"/>
              <a:ea typeface="Nunito Sans"/>
              <a:cs typeface="Nunito Sans"/>
              <a:sym typeface="Nunito Sans"/>
            </a:endParaRPr>
          </a:p>
          <a:p>
            <a:pPr marL="457200" lvl="0" indent="-298450" algn="l" rtl="0">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(Click) At the very end, you will see the amount of time it will take to receive your assignment back with feedback.</a:t>
            </a:r>
            <a:endParaRPr>
              <a:solidFill>
                <a:schemeClr val="dk1"/>
              </a:solidFill>
              <a:latin typeface="Nunito Sans"/>
              <a:ea typeface="Nunito Sans"/>
              <a:cs typeface="Nunito Sans"/>
              <a:sym typeface="Nunito Sans"/>
            </a:endParaRPr>
          </a:p>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8b6412eff8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8b6412eff8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In this section you and your students will explore how to practice fluency on Paper Reading. Complete a teacher-assigned reading or choose your own text for a free read!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8b6412eff8_0_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28b6412eff8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rPr>
              <a:t>Teacher Talk Track</a:t>
            </a:r>
            <a:endParaRPr u="sng">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the student’s dashboard on the Paper Reading Platform</a:t>
            </a:r>
            <a:br>
              <a:rPr lang="en">
                <a:solidFill>
                  <a:schemeClr val="dk1"/>
                </a:solidFill>
              </a:rPr>
            </a:b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b="1">
                <a:solidFill>
                  <a:schemeClr val="dk1"/>
                </a:solidFill>
              </a:rPr>
              <a:t>Click) </a:t>
            </a:r>
            <a:r>
              <a:rPr lang="en">
                <a:solidFill>
                  <a:schemeClr val="dk1"/>
                </a:solidFill>
              </a:rPr>
              <a:t>On the first screen of the dashboard, students will see the</a:t>
            </a:r>
            <a:r>
              <a:rPr lang="en" b="1">
                <a:solidFill>
                  <a:schemeClr val="dk1"/>
                </a:solidFill>
              </a:rPr>
              <a:t> New Assignments </a:t>
            </a:r>
            <a:r>
              <a:rPr lang="en">
                <a:solidFill>
                  <a:schemeClr val="dk1"/>
                </a:solidFill>
              </a:rPr>
              <a:t>created and assigned to them by their teacher. Students will click on the Assignment they want to complete. </a:t>
            </a:r>
            <a:br>
              <a:rPr lang="en">
                <a:solidFill>
                  <a:schemeClr val="dk1"/>
                </a:solidFill>
              </a:rPr>
            </a:br>
            <a:r>
              <a:rPr lang="en">
                <a:solidFill>
                  <a:schemeClr val="dk1"/>
                </a:solidFill>
              </a:rPr>
              <a:t>(</a:t>
            </a:r>
            <a:r>
              <a:rPr lang="en" b="1">
                <a:solidFill>
                  <a:schemeClr val="dk1"/>
                </a:solidFill>
              </a:rPr>
              <a:t>Click) </a:t>
            </a:r>
            <a:r>
              <a:rPr lang="en">
                <a:solidFill>
                  <a:schemeClr val="dk1"/>
                </a:solidFill>
              </a:rPr>
              <a:t>They can also view any assignments they have already completed and submitted by clicking the </a:t>
            </a:r>
            <a:r>
              <a:rPr lang="en" b="1">
                <a:solidFill>
                  <a:schemeClr val="dk1"/>
                </a:solidFill>
              </a:rPr>
              <a:t>Turned In</a:t>
            </a:r>
            <a:r>
              <a:rPr lang="en">
                <a:solidFill>
                  <a:schemeClr val="dk1"/>
                </a:solidFill>
              </a:rPr>
              <a:t> tab.</a:t>
            </a:r>
            <a:br>
              <a:rPr lang="en">
                <a:solidFill>
                  <a:schemeClr val="dk1"/>
                </a:solidFill>
              </a:rPr>
            </a:br>
            <a:r>
              <a:rPr lang="en">
                <a:solidFill>
                  <a:schemeClr val="dk1"/>
                </a:solidFill>
              </a:rPr>
              <a:t>(</a:t>
            </a:r>
            <a:r>
              <a:rPr lang="en" b="1">
                <a:solidFill>
                  <a:schemeClr val="dk1"/>
                </a:solidFill>
              </a:rPr>
              <a:t>Click) </a:t>
            </a:r>
            <a:r>
              <a:rPr lang="en">
                <a:solidFill>
                  <a:schemeClr val="dk1"/>
                </a:solidFill>
              </a:rPr>
              <a:t>As you complete more reading tasks, you will see your personalized reading results and data update! </a:t>
            </a:r>
            <a:r>
              <a:rPr lang="en" b="1">
                <a:solidFill>
                  <a:schemeClr val="dk1"/>
                </a:solidFill>
              </a:rPr>
              <a:t>Reader Data </a:t>
            </a:r>
            <a:r>
              <a:rPr lang="en">
                <a:solidFill>
                  <a:schemeClr val="dk1"/>
                </a:solidFill>
              </a:rPr>
              <a:t>is a great track of your reading growth and progress.</a:t>
            </a:r>
            <a:br>
              <a:rPr lang="en">
                <a:solidFill>
                  <a:schemeClr val="dk1"/>
                </a:solidFill>
              </a:rPr>
            </a:br>
            <a:r>
              <a:rPr lang="en">
                <a:solidFill>
                  <a:schemeClr val="dk1"/>
                </a:solidFill>
              </a:rPr>
              <a:t>(</a:t>
            </a:r>
            <a:r>
              <a:rPr lang="en" b="1">
                <a:solidFill>
                  <a:schemeClr val="dk1"/>
                </a:solidFill>
              </a:rPr>
              <a:t>Click) </a:t>
            </a:r>
            <a:r>
              <a:rPr lang="en">
                <a:solidFill>
                  <a:schemeClr val="dk1"/>
                </a:solidFill>
              </a:rPr>
              <a:t>In addition to completing assigned reading tasks, students also have to option to complete a </a:t>
            </a:r>
            <a:r>
              <a:rPr lang="en" b="1">
                <a:solidFill>
                  <a:schemeClr val="dk1"/>
                </a:solidFill>
              </a:rPr>
              <a:t>Free Read</a:t>
            </a:r>
            <a:r>
              <a:rPr lang="en">
                <a:solidFill>
                  <a:schemeClr val="dk1"/>
                </a:solidFill>
              </a:rPr>
              <a:t>.</a:t>
            </a:r>
            <a:r>
              <a:rPr lang="en" b="1">
                <a:solidFill>
                  <a:schemeClr val="dk1"/>
                </a:solidFill>
              </a:rPr>
              <a:t> </a:t>
            </a:r>
            <a:r>
              <a:rPr lang="en">
                <a:solidFill>
                  <a:schemeClr val="dk1"/>
                </a:solidFill>
              </a:rPr>
              <a:t>This allows students to pick up any digital or print text they want to read and receive personalized feedback. During this task, students can read aloud, and will answer an summative comprehension question.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b="1">
                <a:solidFill>
                  <a:schemeClr val="dk1"/>
                </a:solidFill>
              </a:rPr>
              <a:t>Click) </a:t>
            </a:r>
            <a:r>
              <a:rPr lang="en">
                <a:solidFill>
                  <a:schemeClr val="dk1"/>
                </a:solidFill>
              </a:rPr>
              <a:t>Lastly, students have access to a </a:t>
            </a:r>
            <a:r>
              <a:rPr lang="en" b="1">
                <a:solidFill>
                  <a:schemeClr val="dk1"/>
                </a:solidFill>
              </a:rPr>
              <a:t>Student Library t</a:t>
            </a:r>
            <a:r>
              <a:rPr lang="en">
                <a:solidFill>
                  <a:schemeClr val="dk1"/>
                </a:solidFill>
              </a:rPr>
              <a:t>hat allows students to a text to read aloud. These can be filtered by grade band, so students can select a text to read that is appropriate for their reading level. The student library is great for independent reading and reading at home.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r>
              <a:rPr lang="en" b="1">
                <a:solidFill>
                  <a:schemeClr val="dk1"/>
                </a:solidFill>
              </a:rPr>
              <a:t>Click) </a:t>
            </a:r>
            <a:r>
              <a:rPr lang="en">
                <a:solidFill>
                  <a:schemeClr val="dk1"/>
                </a:solidFill>
              </a:rPr>
              <a:t>For students to return to their Paper Student Dashboard, click the </a:t>
            </a:r>
            <a:r>
              <a:rPr lang="en" b="1">
                <a:solidFill>
                  <a:schemeClr val="dk1"/>
                </a:solidFill>
              </a:rPr>
              <a:t>Back to</a:t>
            </a:r>
            <a:r>
              <a:rPr lang="en">
                <a:solidFill>
                  <a:schemeClr val="dk1"/>
                </a:solidFill>
              </a:rPr>
              <a:t> </a:t>
            </a:r>
            <a:r>
              <a:rPr lang="en" b="1">
                <a:solidFill>
                  <a:schemeClr val="dk1"/>
                </a:solidFill>
              </a:rPr>
              <a:t>Paper</a:t>
            </a:r>
            <a:r>
              <a:rPr lang="en">
                <a:solidFill>
                  <a:schemeClr val="dk1"/>
                </a:solidFill>
              </a:rPr>
              <a:t> button. </a:t>
            </a:r>
            <a:br>
              <a:rPr lang="en">
                <a:solidFill>
                  <a:schemeClr val="dk1"/>
                </a:solidFill>
              </a:rPr>
            </a:br>
            <a:br>
              <a:rPr lang="en">
                <a:solidFill>
                  <a:schemeClr val="dk1"/>
                </a:solidFill>
              </a:rPr>
            </a:br>
            <a:r>
              <a:rPr lang="en">
                <a:solidFill>
                  <a:schemeClr val="dk1"/>
                </a:solidFill>
              </a:rPr>
              <a:t>Next we will take a deeper look at completing these different assignment types and highlighting the features available to students!</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e82fc6629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e82fc6629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rPr>
              <a:t>Teacher Talk Track</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Paper is here to help you succeed! There are so many ways that you can use Paper’s live help and review center throughout the day in your classroom. If you are stuck on a HW problem or need help writing your thesis statement, you can start a live help session with a tutor who will be there instantly to collaborate with you.</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If you want feedback on your written work, such as any type of essay, resume or college application, submit that to the review center.</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Lastly, if you’re looking to understand today’s lesson or brainstorm ideas about a project, Paper tutors are here to support you!</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Paper is also great for when you need feedback or support, but I am busy with another student or it’s after school hours. </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Paper encourages you to Own Your Learning and use the platform how it will most benefit you!</a:t>
            </a:r>
            <a:endParaRPr b="1">
              <a:solidFill>
                <a:schemeClr val="dk1"/>
              </a:solidFill>
            </a:endParaRPr>
          </a:p>
          <a:p>
            <a:pPr marL="0" lvl="0" indent="0" algn="l" rtl="0">
              <a:spcBef>
                <a:spcPts val="0"/>
              </a:spcBef>
              <a:spcAft>
                <a:spcPts val="0"/>
              </a:spcAft>
              <a:buClr>
                <a:schemeClr val="dk1"/>
              </a:buClr>
              <a:buSzPts val="1100"/>
              <a:buFont typeface="Arial"/>
              <a:buNone/>
            </a:pPr>
            <a:endParaRPr sz="1700">
              <a:solidFill>
                <a:schemeClr val="dk1"/>
              </a:solidFill>
              <a:latin typeface="Nunito Sans SemiBold"/>
              <a:ea typeface="Nunito Sans SemiBold"/>
              <a:cs typeface="Nunito Sans SemiBold"/>
              <a:sym typeface="Nunito Sans SemiBold"/>
            </a:endParaRPr>
          </a:p>
          <a:p>
            <a:pPr marL="0" lvl="0" indent="0" algn="l" rtl="0">
              <a:spcBef>
                <a:spcPts val="10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8b6412eff8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28b6412eff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Clr>
                <a:schemeClr val="dk1"/>
              </a:buClr>
              <a:buSzPts val="1100"/>
              <a:buFont typeface="Arial"/>
              <a:buNone/>
            </a:pPr>
            <a:r>
              <a:rPr lang="en" b="1">
                <a:solidFill>
                  <a:schemeClr val="dk1"/>
                </a:solidFill>
                <a:latin typeface="Nunito Sans"/>
                <a:ea typeface="Nunito Sans"/>
                <a:cs typeface="Nunito Sans"/>
                <a:sym typeface="Nunito Sans"/>
              </a:rPr>
              <a:t>To start an assignment, students will first select the assignment they want to proceed with completing.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28b6412eff8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28b6412eff8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When you start a new reading task, the assignments instructions will appear first. </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Read through the instruction to make sure you know to complete all aspects of the assignments before turning it in.</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If you teacher recorded directions to you to listen to, you can do so by clicking the Play button!</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28b6412eff8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28b6412eff8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Model Reading is available when your teacher has recorded themselves reading the passage, or a portion of the passage aloud. This can be helpful for the reader to hear appropriate pronunciation, intonation, and speed. </a:t>
            </a:r>
            <a:br>
              <a:rPr lang="en" b="1">
                <a:solidFill>
                  <a:schemeClr val="dk1"/>
                </a:solidFill>
                <a:latin typeface="Nunito Sans"/>
                <a:ea typeface="Nunito Sans"/>
                <a:cs typeface="Nunito Sans"/>
                <a:sym typeface="Nunito Sans"/>
              </a:rPr>
            </a:b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To listen to a Model Reading, click the Play button at the bottom. </a:t>
            </a:r>
            <a:br>
              <a:rPr lang="en" b="1">
                <a:solidFill>
                  <a:schemeClr val="dk1"/>
                </a:solidFill>
                <a:latin typeface="Nunito Sans"/>
                <a:ea typeface="Nunito Sans"/>
                <a:cs typeface="Nunito Sans"/>
                <a:sym typeface="Nunito Sans"/>
              </a:rPr>
            </a:b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As you listen you are able to rewind, pause, jump forward and relisten to the recording using the controls at the bottom.</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8b6412eff8_0_3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28b6412eff8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Clr>
                <a:schemeClr val="dk1"/>
              </a:buClr>
              <a:buSzPts val="1100"/>
              <a:buFont typeface="Arial"/>
              <a:buNone/>
            </a:pPr>
            <a:r>
              <a:rPr lang="en" b="1">
                <a:solidFill>
                  <a:schemeClr val="dk1"/>
                </a:solidFill>
                <a:latin typeface="Nunito Sans"/>
                <a:ea typeface="Nunito Sans"/>
                <a:cs typeface="Nunito Sans"/>
                <a:sym typeface="Nunito Sans"/>
              </a:rPr>
              <a:t>If there are terms in your passage that your teacher feels you may need support you, they can create an “Preview Vocabulary” task. You will see the definition to the word, can listen to the pronunciation by clicking on the speaker, and view an image your teacher included to provide more understanding.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28b6412eff8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28b6412eff8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Another task that may be a part of your assignment answering Comprehension Questions. Teachers can assign one or multiple comprehension questions as part of a reading assignment. </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Students will see assigned Comprehension Questions located at the bottom of their passage.</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(Click) Students have 2 different methods they are able to answer the comprehension questions. </a:t>
            </a:r>
            <a:endParaRPr b="1">
              <a:solidFill>
                <a:schemeClr val="dk1"/>
              </a:solidFill>
              <a:latin typeface="Nunito Sans"/>
              <a:ea typeface="Nunito Sans"/>
              <a:cs typeface="Nunito Sans"/>
              <a:sym typeface="Nunito Sans"/>
            </a:endParaRPr>
          </a:p>
          <a:p>
            <a:pPr marL="0" lvl="0" indent="457200" algn="l" rtl="0">
              <a:spcBef>
                <a:spcPts val="0"/>
              </a:spcBef>
              <a:spcAft>
                <a:spcPts val="0"/>
              </a:spcAft>
              <a:buNone/>
            </a:pPr>
            <a:r>
              <a:rPr lang="en" b="1">
                <a:solidFill>
                  <a:schemeClr val="dk1"/>
                </a:solidFill>
                <a:latin typeface="Nunito Sans"/>
                <a:ea typeface="Nunito Sans"/>
                <a:cs typeface="Nunito Sans"/>
                <a:sym typeface="Nunito Sans"/>
              </a:rPr>
              <a:t>They can either “Record Response” which allows them to verbally answer, and the teacher can listen back to their response. </a:t>
            </a:r>
            <a:endParaRPr b="1">
              <a:solidFill>
                <a:schemeClr val="dk1"/>
              </a:solidFill>
              <a:latin typeface="Nunito Sans"/>
              <a:ea typeface="Nunito Sans"/>
              <a:cs typeface="Nunito Sans"/>
              <a:sym typeface="Nunito Sans"/>
            </a:endParaRPr>
          </a:p>
          <a:p>
            <a:pPr marL="0" lvl="0" indent="457200" algn="l" rtl="0">
              <a:spcBef>
                <a:spcPts val="0"/>
              </a:spcBef>
              <a:spcAft>
                <a:spcPts val="0"/>
              </a:spcAft>
              <a:buNone/>
            </a:pPr>
            <a:r>
              <a:rPr lang="en" b="1">
                <a:solidFill>
                  <a:schemeClr val="dk1"/>
                </a:solidFill>
                <a:latin typeface="Nunito Sans"/>
                <a:ea typeface="Nunito Sans"/>
                <a:cs typeface="Nunito Sans"/>
                <a:sym typeface="Nunito Sans"/>
              </a:rPr>
              <a:t>The other way is “Written Response” which means students can type their answer.</a:t>
            </a:r>
            <a:endParaRPr b="1">
              <a:solidFill>
                <a:schemeClr val="dk1"/>
              </a:solidFill>
              <a:latin typeface="Nunito Sans"/>
              <a:ea typeface="Nunito Sans"/>
              <a:cs typeface="Nunito Sans"/>
              <a:sym typeface="Nunito Sans"/>
            </a:endParaRPr>
          </a:p>
          <a:p>
            <a:pPr marL="0" lvl="0" indent="457200" algn="l" rtl="0">
              <a:spcBef>
                <a:spcPts val="0"/>
              </a:spcBef>
              <a:spcAft>
                <a:spcPts val="0"/>
              </a:spcAft>
              <a:buNone/>
            </a:pPr>
            <a:r>
              <a:rPr lang="en" b="1">
                <a:solidFill>
                  <a:schemeClr val="dk1"/>
                </a:solidFill>
                <a:latin typeface="Nunito Sans"/>
                <a:ea typeface="Nunito Sans"/>
                <a:cs typeface="Nunito Sans"/>
                <a:sym typeface="Nunito Sans"/>
              </a:rPr>
              <a:t>Depending on the preferences of the teacher, the students often have the ability to choose whichever method works best for them.</a:t>
            </a:r>
            <a:endParaRPr b="1">
              <a:solidFill>
                <a:schemeClr val="dk1"/>
              </a:solidFill>
              <a:latin typeface="Nunito Sans"/>
              <a:ea typeface="Nunito Sans"/>
              <a:cs typeface="Nunito Sans"/>
              <a:sym typeface="Nunito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28b6412eff8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28b6412eff8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Paper Reading allows students to record themselves reading aloud. </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At the bottom of a passage they will see the Read Record button, and once they click the button a 3 second countdown will appear. It is recommended that students read in a quiet spot or use headphones with a microphone so their reading is a as clear as possible. </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(Click) As they are recording, they will see the time stamp showing how long the recording is for. If you want your students to stop recording at a specific time, they will see it at the bottom. </a:t>
            </a:r>
            <a:endParaRPr b="1">
              <a:solidFill>
                <a:schemeClr val="dk1"/>
              </a:solidFill>
              <a:latin typeface="Nunito Sans"/>
              <a:ea typeface="Nunito Sans"/>
              <a:cs typeface="Nunito Sans"/>
              <a:sym typeface="Nunito Sans"/>
            </a:endParaRPr>
          </a:p>
          <a:p>
            <a:pPr marL="457200" lvl="0" indent="0" algn="l" rtl="0">
              <a:spcBef>
                <a:spcPts val="0"/>
              </a:spcBef>
              <a:spcAft>
                <a:spcPts val="0"/>
              </a:spcAft>
              <a:buNone/>
            </a:pPr>
            <a:r>
              <a:rPr lang="en" b="1">
                <a:solidFill>
                  <a:schemeClr val="dk1"/>
                </a:solidFill>
                <a:latin typeface="Nunito Sans"/>
                <a:ea typeface="Nunito Sans"/>
                <a:cs typeface="Nunito Sans"/>
                <a:sym typeface="Nunito Sans"/>
              </a:rPr>
              <a:t>The green bar shows the volume of the students’ reading, the more the green bar shows the louder the student is reading. This helps to ensure students know how well their voice is being heard. </a:t>
            </a:r>
            <a:endParaRPr b="1">
              <a:solidFill>
                <a:schemeClr val="dk1"/>
              </a:solidFill>
              <a:latin typeface="Nunito Sans"/>
              <a:ea typeface="Nunito Sans"/>
              <a:cs typeface="Nunito Sans"/>
              <a:sym typeface="Nunito Sans"/>
            </a:endParaRPr>
          </a:p>
          <a:p>
            <a:pPr marL="457200" lvl="0" indent="0" algn="l" rtl="0">
              <a:spcBef>
                <a:spcPts val="0"/>
              </a:spcBef>
              <a:spcAft>
                <a:spcPts val="0"/>
              </a:spcAft>
              <a:buNone/>
            </a:pPr>
            <a:r>
              <a:rPr lang="en" b="1">
                <a:solidFill>
                  <a:schemeClr val="dk1"/>
                </a:solidFill>
                <a:latin typeface="Nunito Sans"/>
                <a:ea typeface="Nunito Sans"/>
                <a:cs typeface="Nunito Sans"/>
                <a:sym typeface="Nunito Sans"/>
              </a:rPr>
              <a:t>Lastly, whether the student is finished with the recording or just needs to break, they will click the Pause button. After they click the pause button they will see more recording options pop up.</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(Click) After they pause, students can relisten to the recording, continue with their reading and recording, or delete the recording and start over.</a:t>
            </a:r>
            <a:endParaRPr b="1">
              <a:solidFill>
                <a:schemeClr val="dk1"/>
              </a:solidFill>
              <a:latin typeface="Nunito Sans"/>
              <a:ea typeface="Nunito Sans"/>
              <a:cs typeface="Nunito Sans"/>
              <a:sym typeface="Nunito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28b6412eff8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28b6412eff8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The final step is to Turn In the Assignment with the blue button in the button right hand corner.  (Click) </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The student will then be prompted to provide their feedback on their interest level of the reading. This helps the teacher to know and analyze student and class interests on certain books or readings. The student will also be able to see their results and interest of read alouds, which is helpful when choosing future texts. </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(Click) Lastly, students can either return home to their Paper Reading Dashboard, or click View My Results to receive immediate feedback and results on their reading.</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8b6412eff8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0" name="Google Shape;1000;g28b6412eff8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One of the amazing features of PAper Reading is that students get immediate feedback on their reading. </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They see their Reading Stats from that passage, include Words Correct Per Minute, the percentage read, length of time read, and total words read.</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In the main passage, students see their miscues marked in red. Students can analyze the miscues from the passage the better practice for next time.</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To reflect on their expression, fluency, and prosody students have the option to listen back to their recording to reflect on their reading. </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(Click) Students click back to return to their dashboard.</a:t>
            </a:r>
            <a:endParaRPr b="1">
              <a:solidFill>
                <a:schemeClr val="dk1"/>
              </a:solidFill>
              <a:latin typeface="Nunito Sans"/>
              <a:ea typeface="Nunito Sans"/>
              <a:cs typeface="Nunito Sans"/>
              <a:sym typeface="Nunito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28b6412eff8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28b6412eff8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u="sng">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In addition to teacher assigned reading tasks, students also have the opportunity to to select their favorite digital or print text to read aloud through Free Read.</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Just like with any other reading assignment students have the opportunity to record their reading any any text.</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Students will record their read aloud at the bottom and pause it when they are finished. </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After reading students will summarize what they read, through a written or recorded response.</a:t>
            </a:r>
            <a:endParaRPr b="1">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(Click) Students submit when they are finished.</a:t>
            </a:r>
            <a:endParaRPr b="1">
              <a:solidFill>
                <a:schemeClr val="dk1"/>
              </a:solidFill>
              <a:latin typeface="Nunito Sans"/>
              <a:ea typeface="Nunito Sans"/>
              <a:cs typeface="Nunito Sans"/>
              <a:sym typeface="Nunito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28b6412eff8_0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28b6412eff8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u="sng">
              <a:solidFill>
                <a:schemeClr val="dk1"/>
              </a:solidFill>
              <a:latin typeface="Nunito Sans"/>
              <a:ea typeface="Nunito Sans"/>
              <a:cs typeface="Nunito Sans"/>
              <a:sym typeface="Nunito Sans"/>
            </a:endParaRPr>
          </a:p>
          <a:p>
            <a:pPr marL="0" lvl="0" indent="0" algn="l" rtl="0">
              <a:spcBef>
                <a:spcPts val="0"/>
              </a:spcBef>
              <a:spcAft>
                <a:spcPts val="0"/>
              </a:spcAft>
              <a:buNone/>
            </a:pPr>
            <a:r>
              <a:rPr lang="en" b="1">
                <a:solidFill>
                  <a:schemeClr val="dk1"/>
                </a:solidFill>
                <a:latin typeface="Nunito Sans"/>
                <a:ea typeface="Nunito Sans"/>
                <a:cs typeface="Nunito Sans"/>
                <a:sym typeface="Nunito Sans"/>
              </a:rPr>
              <a:t>Paper Reading also provides students access to a variety of digital texts through the student library. Students click “Library“ in their top bar. </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Students then see a variety of books and texts available for them to read aloud. </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They also have the option to filter down based on their grade level to select more appropriate texts for their abilities.</a:t>
            </a:r>
            <a:br>
              <a:rPr lang="en" b="1">
                <a:solidFill>
                  <a:schemeClr val="dk1"/>
                </a:solidFill>
                <a:latin typeface="Nunito Sans"/>
                <a:ea typeface="Nunito Sans"/>
                <a:cs typeface="Nunito Sans"/>
                <a:sym typeface="Nunito Sans"/>
              </a:rPr>
            </a:br>
            <a:r>
              <a:rPr lang="en" b="1">
                <a:solidFill>
                  <a:schemeClr val="dk1"/>
                </a:solidFill>
                <a:latin typeface="Nunito Sans"/>
                <a:ea typeface="Nunito Sans"/>
                <a:cs typeface="Nunito Sans"/>
                <a:sym typeface="Nunito Sans"/>
              </a:rPr>
              <a:t>(Click) When they find a text they like students simply click the reading and are prompted to begin an assignment </a:t>
            </a:r>
            <a:br>
              <a:rPr lang="en" b="1">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476b9620c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2476b9620c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In this section you and your students will explore how to log into Paper, how students complete their profile when logging in for the first time, and a look at their Student Dashboard.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24afdc91def_1_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24afdc91def_1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In this section you and your students will explore how to use MajorClarity.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4afdc91def_1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24afdc91def_1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When you log in to the MajorClarity for the first time you will be prompted to fill out a Personality Assessment. Use the response options underneath each question to answer the way that best matches your feelings.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24afdc91def_1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5" name="Google Shape;1075;g24afdc91def_1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1ea1a991293_2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1ea1a991293_2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Nunito Sans"/>
                <a:ea typeface="Nunito Sans"/>
                <a:cs typeface="Nunito Sans"/>
                <a:sym typeface="Nunito Sans"/>
              </a:rPr>
              <a:t>Utilize Paper in the classroom and win a contest!!</a:t>
            </a:r>
            <a:endParaRPr dirty="0">
              <a:solidFill>
                <a:schemeClr val="dk1"/>
              </a:solidFill>
              <a:latin typeface="Nunito Sans"/>
              <a:ea typeface="Nunito Sans"/>
              <a:cs typeface="Nunito Sans"/>
              <a:sym typeface="Nunito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476b9620c5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476b9620c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Char char="●"/>
            </a:pPr>
            <a:r>
              <a:rPr lang="en" sz="1300" b="1">
                <a:solidFill>
                  <a:schemeClr val="dk1"/>
                </a:solidFill>
                <a:latin typeface="Nunito Sans"/>
                <a:ea typeface="Nunito Sans"/>
                <a:cs typeface="Nunito Sans"/>
                <a:sym typeface="Nunito Sans"/>
              </a:rPr>
              <a:t>A two-screen experience</a:t>
            </a:r>
            <a:r>
              <a:rPr lang="en" sz="1300">
                <a:solidFill>
                  <a:schemeClr val="dk1"/>
                </a:solidFill>
                <a:latin typeface="Nunito Sans"/>
                <a:ea typeface="Nunito Sans"/>
                <a:cs typeface="Nunito Sans"/>
                <a:sym typeface="Nunito Sans"/>
              </a:rPr>
              <a:t>: Students often work from two devices simultaneously. For instance, they may complete an assignment on their laptop while quickly researching questions online from their phone. Paper’s easy-to-use app helps students get this kind of quick mobile support whenever they need it.</a:t>
            </a:r>
            <a:br>
              <a:rPr lang="en" sz="1300">
                <a:solidFill>
                  <a:schemeClr val="dk1"/>
                </a:solidFill>
                <a:latin typeface="Nunito Sans"/>
                <a:ea typeface="Nunito Sans"/>
                <a:cs typeface="Nunito Sans"/>
                <a:sym typeface="Nunito Sans"/>
              </a:rPr>
            </a:br>
            <a:endParaRPr sz="1300">
              <a:solidFill>
                <a:schemeClr val="dk1"/>
              </a:solidFill>
              <a:latin typeface="Nunito Sans"/>
              <a:ea typeface="Nunito Sans"/>
              <a:cs typeface="Nunito Sans"/>
              <a:sym typeface="Nunito Sans"/>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latin typeface="Nunito Sans"/>
                <a:ea typeface="Nunito Sans"/>
                <a:cs typeface="Nunito Sans"/>
                <a:sym typeface="Nunito Sans"/>
              </a:rPr>
              <a:t>Instant updates: </a:t>
            </a:r>
            <a:r>
              <a:rPr lang="en" sz="1300">
                <a:solidFill>
                  <a:schemeClr val="dk1"/>
                </a:solidFill>
                <a:latin typeface="Nunito Sans"/>
                <a:ea typeface="Nunito Sans"/>
                <a:cs typeface="Nunito Sans"/>
                <a:sym typeface="Nunito Sans"/>
              </a:rPr>
              <a:t>Students can get real-time updates on their essay submissions via push notifications or quickly message a tutor with a question if they prefer phone- and messenger-based communication.</a:t>
            </a:r>
            <a:r>
              <a:rPr lang="en" sz="1300" b="1">
                <a:solidFill>
                  <a:schemeClr val="dk1"/>
                </a:solidFill>
                <a:latin typeface="Nunito Sans"/>
                <a:ea typeface="Nunito Sans"/>
                <a:cs typeface="Nunito Sans"/>
                <a:sym typeface="Nunito Sans"/>
              </a:rPr>
              <a:t> </a:t>
            </a:r>
            <a:br>
              <a:rPr lang="en" sz="1300" b="1">
                <a:solidFill>
                  <a:schemeClr val="dk1"/>
                </a:solidFill>
                <a:latin typeface="Nunito Sans"/>
                <a:ea typeface="Nunito Sans"/>
                <a:cs typeface="Nunito Sans"/>
                <a:sym typeface="Nunito Sans"/>
              </a:rPr>
            </a:br>
            <a:endParaRPr sz="1300" b="1">
              <a:solidFill>
                <a:schemeClr val="dk1"/>
              </a:solidFill>
              <a:latin typeface="Nunito Sans"/>
              <a:ea typeface="Nunito Sans"/>
              <a:cs typeface="Nunito Sans"/>
              <a:sym typeface="Nunito Sans"/>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latin typeface="Nunito Sans"/>
                <a:ea typeface="Nunito Sans"/>
                <a:cs typeface="Nunito Sans"/>
                <a:sym typeface="Nunito Sans"/>
              </a:rPr>
              <a:t>Equitable access: </a:t>
            </a:r>
            <a:r>
              <a:rPr lang="en" sz="1300">
                <a:solidFill>
                  <a:schemeClr val="dk1"/>
                </a:solidFill>
                <a:latin typeface="Nunito Sans"/>
                <a:ea typeface="Nunito Sans"/>
                <a:cs typeface="Nunito Sans"/>
                <a:sym typeface="Nunito Sans"/>
              </a:rPr>
              <a:t>Paper’s app provides support for students who don’t have ready access to a laptop or desktop. It meets students exactly where they are—whenever they need extra help</a:t>
            </a:r>
            <a:endParaRPr sz="1300" b="1">
              <a:solidFill>
                <a:schemeClr val="dk1"/>
              </a:solidFill>
              <a:latin typeface="Nunito Sans"/>
              <a:ea typeface="Nunito Sans"/>
              <a:cs typeface="Nunito Sans"/>
              <a:sym typeface="Nunito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1e82fc6629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1e82fc662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chemeClr val="dk1"/>
              </a:buClr>
              <a:buSzPts val="1300"/>
              <a:buChar char="●"/>
            </a:pPr>
            <a:r>
              <a:rPr lang="en" sz="1300" b="1">
                <a:solidFill>
                  <a:schemeClr val="dk1"/>
                </a:solidFill>
                <a:latin typeface="Nunito Sans"/>
                <a:ea typeface="Nunito Sans"/>
                <a:cs typeface="Nunito Sans"/>
                <a:sym typeface="Nunito Sans"/>
              </a:rPr>
              <a:t>A two-screen experience</a:t>
            </a:r>
            <a:r>
              <a:rPr lang="en" sz="1300">
                <a:solidFill>
                  <a:schemeClr val="dk1"/>
                </a:solidFill>
                <a:latin typeface="Nunito Sans"/>
                <a:ea typeface="Nunito Sans"/>
                <a:cs typeface="Nunito Sans"/>
                <a:sym typeface="Nunito Sans"/>
              </a:rPr>
              <a:t>: Students often work from two devices simultaneously. For instance, they may complete an assignment on their laptop while quickly researching questions online from their phone. Paper’s easy-to-use app helps students get this kind of quick mobile support whenever they need it.</a:t>
            </a:r>
            <a:br>
              <a:rPr lang="en" sz="1300">
                <a:solidFill>
                  <a:schemeClr val="dk1"/>
                </a:solidFill>
                <a:latin typeface="Nunito Sans"/>
                <a:ea typeface="Nunito Sans"/>
                <a:cs typeface="Nunito Sans"/>
                <a:sym typeface="Nunito Sans"/>
              </a:rPr>
            </a:br>
            <a:endParaRPr sz="1300">
              <a:solidFill>
                <a:schemeClr val="dk1"/>
              </a:solidFill>
              <a:latin typeface="Nunito Sans"/>
              <a:ea typeface="Nunito Sans"/>
              <a:cs typeface="Nunito Sans"/>
              <a:sym typeface="Nunito Sans"/>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latin typeface="Nunito Sans"/>
                <a:ea typeface="Nunito Sans"/>
                <a:cs typeface="Nunito Sans"/>
                <a:sym typeface="Nunito Sans"/>
              </a:rPr>
              <a:t>Instant updates: </a:t>
            </a:r>
            <a:r>
              <a:rPr lang="en" sz="1300">
                <a:solidFill>
                  <a:schemeClr val="dk1"/>
                </a:solidFill>
                <a:latin typeface="Nunito Sans"/>
                <a:ea typeface="Nunito Sans"/>
                <a:cs typeface="Nunito Sans"/>
                <a:sym typeface="Nunito Sans"/>
              </a:rPr>
              <a:t>Students can get real-time updates on their essay submissions via push notifications or quickly message a tutor with a question if they prefer phone- and messenger-based communication.</a:t>
            </a:r>
            <a:r>
              <a:rPr lang="en" sz="1300" b="1">
                <a:solidFill>
                  <a:schemeClr val="dk1"/>
                </a:solidFill>
                <a:latin typeface="Nunito Sans"/>
                <a:ea typeface="Nunito Sans"/>
                <a:cs typeface="Nunito Sans"/>
                <a:sym typeface="Nunito Sans"/>
              </a:rPr>
              <a:t> </a:t>
            </a:r>
            <a:br>
              <a:rPr lang="en" sz="1300" b="1">
                <a:solidFill>
                  <a:schemeClr val="dk1"/>
                </a:solidFill>
                <a:latin typeface="Nunito Sans"/>
                <a:ea typeface="Nunito Sans"/>
                <a:cs typeface="Nunito Sans"/>
                <a:sym typeface="Nunito Sans"/>
              </a:rPr>
            </a:br>
            <a:endParaRPr sz="1300" b="1">
              <a:solidFill>
                <a:schemeClr val="dk1"/>
              </a:solidFill>
              <a:latin typeface="Nunito Sans"/>
              <a:ea typeface="Nunito Sans"/>
              <a:cs typeface="Nunito Sans"/>
              <a:sym typeface="Nunito Sans"/>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latin typeface="Nunito Sans"/>
                <a:ea typeface="Nunito Sans"/>
                <a:cs typeface="Nunito Sans"/>
                <a:sym typeface="Nunito Sans"/>
              </a:rPr>
              <a:t>Equitable access: </a:t>
            </a:r>
            <a:r>
              <a:rPr lang="en" sz="1300">
                <a:solidFill>
                  <a:schemeClr val="dk1"/>
                </a:solidFill>
                <a:latin typeface="Nunito Sans"/>
                <a:ea typeface="Nunito Sans"/>
                <a:cs typeface="Nunito Sans"/>
                <a:sym typeface="Nunito Sans"/>
              </a:rPr>
              <a:t>Paper’s app provides support for students who don’t have ready access to a laptop or desktop. It meets students exactly where they are—whenever they need extra help</a:t>
            </a:r>
            <a:endParaRPr sz="1300" b="1">
              <a:solidFill>
                <a:schemeClr val="dk1"/>
              </a:solidFill>
              <a:latin typeface="Nunito Sans"/>
              <a:ea typeface="Nunito Sans"/>
              <a:cs typeface="Nunito Sans"/>
              <a:sym typeface="Nunito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4afdc91de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4afdc91de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dk1"/>
                </a:solidFill>
                <a:latin typeface="Nunito Sans"/>
                <a:ea typeface="Nunito Sans"/>
                <a:cs typeface="Nunito Sans"/>
                <a:sym typeface="Nunito Sans"/>
              </a:rPr>
              <a:t>Teacher Talk Track</a:t>
            </a:r>
            <a:endParaRPr u="sng">
              <a:solidFill>
                <a:schemeClr val="dk1"/>
              </a:solidFill>
              <a:latin typeface="Nunito Sans"/>
              <a:ea typeface="Nunito Sans"/>
              <a:cs typeface="Nunito Sans"/>
              <a:sym typeface="Nunito Sans"/>
            </a:endParaRPr>
          </a:p>
          <a:p>
            <a:pPr marL="0" lvl="0" indent="0" algn="l" rtl="0">
              <a:spcBef>
                <a:spcPts val="0"/>
              </a:spcBef>
              <a:spcAft>
                <a:spcPts val="0"/>
              </a:spcAft>
              <a:buNone/>
            </a:pPr>
            <a:endParaRPr b="1">
              <a:solidFill>
                <a:schemeClr val="dk1"/>
              </a:solidFill>
              <a:latin typeface="Nunito Sans"/>
              <a:ea typeface="Nunito Sans"/>
              <a:cs typeface="Nunito Sans"/>
              <a:sym typeface="Nunito Sans"/>
            </a:endParaRPr>
          </a:p>
          <a:p>
            <a:pPr marL="0" lvl="0" indent="0" algn="l" rtl="0">
              <a:lnSpc>
                <a:spcPct val="115000"/>
              </a:lnSpc>
              <a:spcBef>
                <a:spcPts val="0"/>
              </a:spcBef>
              <a:spcAft>
                <a:spcPts val="0"/>
              </a:spcAft>
              <a:buNone/>
            </a:pPr>
            <a:r>
              <a:rPr lang="en" b="1">
                <a:solidFill>
                  <a:schemeClr val="dk1"/>
                </a:solidFill>
                <a:latin typeface="Nunito Sans"/>
                <a:ea typeface="Nunito Sans"/>
                <a:cs typeface="Nunito Sans"/>
                <a:sym typeface="Nunito Sans"/>
              </a:rPr>
              <a:t>This is what students will see each time they log in to Paper.</a:t>
            </a:r>
            <a:endParaRPr>
              <a:solidFill>
                <a:schemeClr val="dk1"/>
              </a:solidFill>
              <a:latin typeface="Nunito Sans"/>
              <a:ea typeface="Nunito Sans"/>
              <a:cs typeface="Nunito Sans"/>
              <a:sym typeface="Nunito Sans"/>
            </a:endParaRPr>
          </a:p>
          <a:p>
            <a:pPr marL="457200" lvl="0" indent="-298450" algn="l" rtl="0">
              <a:lnSpc>
                <a:spcPct val="115000"/>
              </a:lnSpc>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First, students can adjust their platform language using the drop down at the top of the screen.</a:t>
            </a:r>
            <a:endParaRPr>
              <a:solidFill>
                <a:schemeClr val="dk1"/>
              </a:solidFill>
              <a:latin typeface="Nunito Sans"/>
              <a:ea typeface="Nunito Sans"/>
              <a:cs typeface="Nunito Sans"/>
              <a:sym typeface="Nunito Sans"/>
            </a:endParaRPr>
          </a:p>
          <a:p>
            <a:pPr marL="457200" lvl="0" indent="-298450" algn="l" rtl="0">
              <a:lnSpc>
                <a:spcPct val="115000"/>
              </a:lnSpc>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On the left hand side (click) we have the Achievements section where students can earn trophies, points, and badges for completing weekly challenges. You can see your earned badges by clicking the avatar in the upper right hand corner then clicking profile.</a:t>
            </a:r>
            <a:endParaRPr>
              <a:solidFill>
                <a:schemeClr val="dk1"/>
              </a:solidFill>
              <a:latin typeface="Nunito Sans"/>
              <a:ea typeface="Nunito Sans"/>
              <a:cs typeface="Nunito Sans"/>
              <a:sym typeface="Nunito Sans"/>
            </a:endParaRPr>
          </a:p>
          <a:p>
            <a:pPr marL="457200" lvl="0" indent="-298450" algn="l" rtl="0">
              <a:lnSpc>
                <a:spcPct val="115000"/>
              </a:lnSpc>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Next (click) we have our live help section. Students can ask questions related to topics they have learned in their classes three different ways. They can use the question matcher at the top, choose a class/subject then click the chat with a tutor button, or click chat with a tutor on the side menu for more general questions. Let’s say we clicked on the math class, the chat with a tutor - within 30 seconds you will be paired with a tutor.  </a:t>
            </a:r>
            <a:endParaRPr>
              <a:solidFill>
                <a:schemeClr val="dk1"/>
              </a:solidFill>
              <a:latin typeface="Nunito Sans"/>
              <a:ea typeface="Nunito Sans"/>
              <a:cs typeface="Nunito Sans"/>
              <a:sym typeface="Nunito Sans"/>
            </a:endParaRPr>
          </a:p>
          <a:p>
            <a:pPr marL="457200" lvl="0" indent="-298450" algn="l" rtl="0">
              <a:lnSpc>
                <a:spcPct val="115000"/>
              </a:lnSpc>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Below that (click) is Paper Missions, providing students with a better, more fun way to practice math outside of the standard pen and paper approach.</a:t>
            </a:r>
            <a:endParaRPr>
              <a:solidFill>
                <a:schemeClr val="dk1"/>
              </a:solidFill>
              <a:latin typeface="Nunito Sans"/>
              <a:ea typeface="Nunito Sans"/>
              <a:cs typeface="Nunito Sans"/>
              <a:sym typeface="Nunito Sans"/>
            </a:endParaRPr>
          </a:p>
          <a:p>
            <a:pPr marL="457200" lvl="0" indent="-298450" algn="l" rtl="0">
              <a:lnSpc>
                <a:spcPct val="115000"/>
              </a:lnSpc>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Then, (click) there is our review center where students can upload a pdf or document to receive feedback.</a:t>
            </a:r>
            <a:endParaRPr>
              <a:solidFill>
                <a:schemeClr val="dk1"/>
              </a:solidFill>
              <a:latin typeface="Nunito Sans"/>
              <a:ea typeface="Nunito Sans"/>
              <a:cs typeface="Nunito Sans"/>
              <a:sym typeface="Nunito Sans"/>
            </a:endParaRPr>
          </a:p>
          <a:p>
            <a:pPr marL="457200" lvl="0" indent="-298450" algn="l" rtl="0">
              <a:lnSpc>
                <a:spcPct val="115000"/>
              </a:lnSpc>
              <a:spcBef>
                <a:spcPts val="0"/>
              </a:spcBef>
              <a:spcAft>
                <a:spcPts val="0"/>
              </a:spcAft>
              <a:buClr>
                <a:srgbClr val="25221F"/>
              </a:buClr>
              <a:buSzPts val="1100"/>
              <a:buFont typeface="Nunito Sans"/>
              <a:buChar char="●"/>
            </a:pPr>
            <a:r>
              <a:rPr lang="en">
                <a:solidFill>
                  <a:srgbClr val="25221F"/>
                </a:solidFill>
                <a:latin typeface="Nunito Sans"/>
                <a:ea typeface="Nunito Sans"/>
                <a:cs typeface="Nunito Sans"/>
                <a:sym typeface="Nunito Sans"/>
              </a:rPr>
              <a:t>(Click) Paper Videos houses recorded lessons of various topics created by educational content experts that can be watched individually or as a whole class. </a:t>
            </a:r>
            <a:endParaRPr>
              <a:solidFill>
                <a:srgbClr val="25221F"/>
              </a:solidFill>
              <a:latin typeface="Nunito Sans"/>
              <a:ea typeface="Nunito Sans"/>
              <a:cs typeface="Nunito Sans"/>
              <a:sym typeface="Nunito Sans"/>
            </a:endParaRPr>
          </a:p>
          <a:p>
            <a:pPr marL="457200" lvl="0" indent="-298450" algn="l" rtl="0">
              <a:lnSpc>
                <a:spcPct val="115000"/>
              </a:lnSpc>
              <a:spcBef>
                <a:spcPts val="0"/>
              </a:spcBef>
              <a:spcAft>
                <a:spcPts val="0"/>
              </a:spcAft>
              <a:buClr>
                <a:srgbClr val="25221F"/>
              </a:buClr>
              <a:buSzPts val="1100"/>
              <a:buFont typeface="Nunito Sans"/>
              <a:buChar char="●"/>
            </a:pPr>
            <a:r>
              <a:rPr lang="en">
                <a:solidFill>
                  <a:srgbClr val="25221F"/>
                </a:solidFill>
                <a:latin typeface="Nunito Sans"/>
                <a:ea typeface="Nunito Sans"/>
                <a:cs typeface="Nunito Sans"/>
                <a:sym typeface="Nunito Sans"/>
              </a:rPr>
              <a:t>(Click) We also have Paper Reading, where students can practice their reading fluency with online texts.</a:t>
            </a:r>
            <a:endParaRPr>
              <a:solidFill>
                <a:srgbClr val="25221F"/>
              </a:solidFill>
              <a:latin typeface="Nunito Sans"/>
              <a:ea typeface="Nunito Sans"/>
              <a:cs typeface="Nunito Sans"/>
              <a:sym typeface="Nunito Sans"/>
            </a:endParaRPr>
          </a:p>
          <a:p>
            <a:pPr marL="457200" lvl="0" indent="-298450" algn="l" rtl="0">
              <a:lnSpc>
                <a:spcPct val="115000"/>
              </a:lnSpc>
              <a:spcBef>
                <a:spcPts val="0"/>
              </a:spcBef>
              <a:spcAft>
                <a:spcPts val="0"/>
              </a:spcAft>
              <a:buClr>
                <a:srgbClr val="25221F"/>
              </a:buClr>
              <a:buSzPts val="1100"/>
              <a:buFont typeface="Nunito Sans"/>
              <a:buChar char="●"/>
            </a:pPr>
            <a:r>
              <a:rPr lang="en">
                <a:solidFill>
                  <a:srgbClr val="25221F"/>
                </a:solidFill>
                <a:latin typeface="Nunito Sans"/>
                <a:ea typeface="Nunito Sans"/>
                <a:cs typeface="Nunito Sans"/>
                <a:sym typeface="Nunito Sans"/>
              </a:rPr>
              <a:t>Lastly, (Click) we have MajorClarity where students can explore college and career options.</a:t>
            </a:r>
            <a:endParaRPr>
              <a:solidFill>
                <a:srgbClr val="25221F"/>
              </a:solidFill>
              <a:latin typeface="Nunito Sans"/>
              <a:ea typeface="Nunito Sans"/>
              <a:cs typeface="Nunito Sans"/>
              <a:sym typeface="Nunito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476b9620c5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476b9620c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solidFill>
                  <a:schemeClr val="dk1"/>
                </a:solidFill>
              </a:rPr>
              <a:t>In this section you and your students will explore how to start a conversation with a Tutor, the different features in the Live Help, and examples of good questions to ask your tutor! </a:t>
            </a:r>
            <a:endParaRPr i="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There is also an opportunity to practice using the Live Help with your class!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476b9620c5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476b9620c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Paper’s Live Help tutors are REAL PEOPLE! There are a few important things to remember before starting a session with one of them. Let’s hear what this Paper tutor has to say about the Student Code of Conduct!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highlight>
                  <a:srgbClr val="FFF2CC"/>
                </a:highlight>
              </a:rPr>
              <a:t>*Play video.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476b9620c5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476b9620c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a:solidFill>
                  <a:schemeClr val="dk1"/>
                </a:solidFill>
              </a:rPr>
              <a:t>There are 2 ways to begin a Live Help with a Paper Tutor. All of them will get you connected to a Tutor within 30 seconds.</a:t>
            </a:r>
            <a:endParaRPr>
              <a:solidFill>
                <a:schemeClr val="dk1"/>
              </a:solidFill>
            </a:endParaRPr>
          </a:p>
          <a:p>
            <a:pPr marL="457200" lvl="0" indent="-298450" algn="l" rtl="0">
              <a:spcBef>
                <a:spcPts val="300"/>
              </a:spcBef>
              <a:spcAft>
                <a:spcPts val="0"/>
              </a:spcAft>
              <a:buClr>
                <a:schemeClr val="dk1"/>
              </a:buClr>
              <a:buSzPts val="1100"/>
              <a:buAutoNum type="arabicPeriod"/>
            </a:pPr>
            <a:r>
              <a:rPr lang="en">
                <a:solidFill>
                  <a:schemeClr val="dk1"/>
                </a:solidFill>
              </a:rPr>
              <a:t> The question matcher which allows you to type any question and get matched with a tutor in the appropriate subject area.</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Using the subject tiles, then clicking Chat with a tutor.</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5221F"/>
              </a:buClr>
              <a:buSzPts val="5200"/>
              <a:buFont typeface="Arial Black"/>
              <a:buNone/>
              <a:defRPr sz="5200" b="1">
                <a:solidFill>
                  <a:srgbClr val="25221F"/>
                </a:solidFill>
                <a:latin typeface="Arial Black"/>
                <a:ea typeface="Arial Black"/>
                <a:cs typeface="Arial Black"/>
                <a:sym typeface="Arial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Agenda">
  <p:cSld name="BLANK_1_1_1_1">
    <p:spTree>
      <p:nvGrpSpPr>
        <p:cNvPr id="1" name="Shape 59"/>
        <p:cNvGrpSpPr/>
        <p:nvPr/>
      </p:nvGrpSpPr>
      <p:grpSpPr>
        <a:xfrm>
          <a:off x="0" y="0"/>
          <a:ext cx="0" cy="0"/>
          <a:chOff x="0" y="0"/>
          <a:chExt cx="0" cy="0"/>
        </a:xfrm>
      </p:grpSpPr>
      <p:pic>
        <p:nvPicPr>
          <p:cNvPr id="60" name="Google Shape;60;p11"/>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61" name="Google Shape;61;p11"/>
          <p:cNvPicPr preferRelativeResize="0"/>
          <p:nvPr/>
        </p:nvPicPr>
        <p:blipFill>
          <a:blip r:embed="rId3">
            <a:alphaModFix/>
          </a:blip>
          <a:stretch>
            <a:fillRect/>
          </a:stretch>
        </p:blipFill>
        <p:spPr>
          <a:xfrm flipH="1">
            <a:off x="929" y="0"/>
            <a:ext cx="9143075" cy="5143501"/>
          </a:xfrm>
          <a:prstGeom prst="rect">
            <a:avLst/>
          </a:prstGeom>
          <a:noFill/>
          <a:ln>
            <a:noFill/>
          </a:ln>
        </p:spPr>
      </p:pic>
      <p:sp>
        <p:nvSpPr>
          <p:cNvPr id="62" name="Google Shape;62;p11"/>
          <p:cNvSpPr txBox="1">
            <a:spLocks noGrp="1"/>
          </p:cNvSpPr>
          <p:nvPr>
            <p:ph type="title"/>
          </p:nvPr>
        </p:nvSpPr>
        <p:spPr>
          <a:xfrm>
            <a:off x="694275" y="1430225"/>
            <a:ext cx="6497100" cy="562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63" name="Google Shape;63;p11"/>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G Grey">
  <p:cSld name="TITLE_AND_TWO_COLUMNS_1">
    <p:spTree>
      <p:nvGrpSpPr>
        <p:cNvPr id="1" name="Shape 614"/>
        <p:cNvGrpSpPr/>
        <p:nvPr/>
      </p:nvGrpSpPr>
      <p:grpSpPr>
        <a:xfrm>
          <a:off x="0" y="0"/>
          <a:ext cx="0" cy="0"/>
          <a:chOff x="0" y="0"/>
          <a:chExt cx="0" cy="0"/>
        </a:xfrm>
      </p:grpSpPr>
      <p:pic>
        <p:nvPicPr>
          <p:cNvPr id="615" name="Google Shape;615;p104"/>
          <p:cNvPicPr preferRelativeResize="0"/>
          <p:nvPr/>
        </p:nvPicPr>
        <p:blipFill rotWithShape="1">
          <a:blip r:embed="rId2">
            <a:alphaModFix/>
          </a:blip>
          <a:srcRect l="-8601"/>
          <a:stretch/>
        </p:blipFill>
        <p:spPr>
          <a:xfrm>
            <a:off x="8531050" y="158725"/>
            <a:ext cx="358775" cy="330425"/>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6"/>
        <p:cNvGrpSpPr/>
        <p:nvPr/>
      </p:nvGrpSpPr>
      <p:grpSpPr>
        <a:xfrm>
          <a:off x="0" y="0"/>
          <a:ext cx="0" cy="0"/>
          <a:chOff x="0" y="0"/>
          <a:chExt cx="0" cy="0"/>
        </a:xfrm>
      </p:grpSpPr>
      <p:sp>
        <p:nvSpPr>
          <p:cNvPr id="617" name="Google Shape;617;p105"/>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8" name="Google Shape;618;p105"/>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619" name="Google Shape;619;p105"/>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620" name="Google Shape;620;p105"/>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p:cSld name="TITLE_3">
    <p:spTree>
      <p:nvGrpSpPr>
        <p:cNvPr id="1" name="Shape 621"/>
        <p:cNvGrpSpPr/>
        <p:nvPr/>
      </p:nvGrpSpPr>
      <p:grpSpPr>
        <a:xfrm>
          <a:off x="0" y="0"/>
          <a:ext cx="0" cy="0"/>
          <a:chOff x="0" y="0"/>
          <a:chExt cx="0" cy="0"/>
        </a:xfrm>
      </p:grpSpPr>
      <p:sp>
        <p:nvSpPr>
          <p:cNvPr id="622" name="Google Shape;622;p106"/>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rtl="0">
              <a:spcBef>
                <a:spcPts val="0"/>
              </a:spcBef>
              <a:spcAft>
                <a:spcPts val="0"/>
              </a:spcAft>
              <a:buClr>
                <a:srgbClr val="25221F"/>
              </a:buClr>
              <a:buSzPts val="5200"/>
              <a:buFont typeface="Arial Black"/>
              <a:buNone/>
              <a:defRPr sz="5200" b="1">
                <a:solidFill>
                  <a:srgbClr val="25221F"/>
                </a:solidFill>
                <a:latin typeface="Arial Black"/>
                <a:ea typeface="Arial Black"/>
                <a:cs typeface="Arial Black"/>
                <a:sym typeface="Arial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23" name="Google Shape;623;p106"/>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Cover" type="blank">
  <p:cSld name="BLANK">
    <p:spTree>
      <p:nvGrpSpPr>
        <p:cNvPr id="1" name="Shape 624"/>
        <p:cNvGrpSpPr/>
        <p:nvPr/>
      </p:nvGrpSpPr>
      <p:grpSpPr>
        <a:xfrm>
          <a:off x="0" y="0"/>
          <a:ext cx="0" cy="0"/>
          <a:chOff x="0" y="0"/>
          <a:chExt cx="0" cy="0"/>
        </a:xfrm>
      </p:grpSpPr>
      <p:sp>
        <p:nvSpPr>
          <p:cNvPr id="625" name="Google Shape;625;p107"/>
          <p:cNvSpPr txBox="1">
            <a:spLocks noGrp="1"/>
          </p:cNvSpPr>
          <p:nvPr>
            <p:ph type="title"/>
          </p:nvPr>
        </p:nvSpPr>
        <p:spPr>
          <a:xfrm>
            <a:off x="510225" y="2431875"/>
            <a:ext cx="8169300" cy="7734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Font typeface="Arial Black"/>
              <a:buNone/>
              <a:defRPr>
                <a:solidFill>
                  <a:schemeClr val="lt1"/>
                </a:solidFill>
                <a:latin typeface="Arial Black"/>
                <a:ea typeface="Arial Black"/>
                <a:cs typeface="Arial Black"/>
                <a:sym typeface="Arial Black"/>
              </a:defRPr>
            </a:lvl1pPr>
            <a:lvl2pPr lvl="1" rtl="0">
              <a:spcBef>
                <a:spcPts val="0"/>
              </a:spcBef>
              <a:spcAft>
                <a:spcPts val="0"/>
              </a:spcAft>
              <a:buSzPts val="2900"/>
              <a:buFont typeface="Arial Black"/>
              <a:buNone/>
              <a:defRPr>
                <a:latin typeface="Arial Black"/>
                <a:ea typeface="Arial Black"/>
                <a:cs typeface="Arial Black"/>
                <a:sym typeface="Arial Black"/>
              </a:defRPr>
            </a:lvl2pPr>
            <a:lvl3pPr lvl="2" rtl="0">
              <a:spcBef>
                <a:spcPts val="0"/>
              </a:spcBef>
              <a:spcAft>
                <a:spcPts val="0"/>
              </a:spcAft>
              <a:buSzPts val="2900"/>
              <a:buFont typeface="Arial Black"/>
              <a:buNone/>
              <a:defRPr>
                <a:latin typeface="Arial Black"/>
                <a:ea typeface="Arial Black"/>
                <a:cs typeface="Arial Black"/>
                <a:sym typeface="Arial Black"/>
              </a:defRPr>
            </a:lvl3pPr>
            <a:lvl4pPr lvl="3" rtl="0">
              <a:spcBef>
                <a:spcPts val="0"/>
              </a:spcBef>
              <a:spcAft>
                <a:spcPts val="0"/>
              </a:spcAft>
              <a:buSzPts val="2900"/>
              <a:buFont typeface="Arial Black"/>
              <a:buNone/>
              <a:defRPr>
                <a:latin typeface="Arial Black"/>
                <a:ea typeface="Arial Black"/>
                <a:cs typeface="Arial Black"/>
                <a:sym typeface="Arial Black"/>
              </a:defRPr>
            </a:lvl4pPr>
            <a:lvl5pPr lvl="4" rtl="0">
              <a:spcBef>
                <a:spcPts val="0"/>
              </a:spcBef>
              <a:spcAft>
                <a:spcPts val="0"/>
              </a:spcAft>
              <a:buSzPts val="2900"/>
              <a:buFont typeface="Arial Black"/>
              <a:buNone/>
              <a:defRPr>
                <a:latin typeface="Arial Black"/>
                <a:ea typeface="Arial Black"/>
                <a:cs typeface="Arial Black"/>
                <a:sym typeface="Arial Black"/>
              </a:defRPr>
            </a:lvl5pPr>
            <a:lvl6pPr lvl="5" rtl="0">
              <a:spcBef>
                <a:spcPts val="0"/>
              </a:spcBef>
              <a:spcAft>
                <a:spcPts val="0"/>
              </a:spcAft>
              <a:buSzPts val="2900"/>
              <a:buFont typeface="Arial Black"/>
              <a:buNone/>
              <a:defRPr>
                <a:latin typeface="Arial Black"/>
                <a:ea typeface="Arial Black"/>
                <a:cs typeface="Arial Black"/>
                <a:sym typeface="Arial Black"/>
              </a:defRPr>
            </a:lvl6pPr>
            <a:lvl7pPr lvl="6" rtl="0">
              <a:spcBef>
                <a:spcPts val="0"/>
              </a:spcBef>
              <a:spcAft>
                <a:spcPts val="0"/>
              </a:spcAft>
              <a:buSzPts val="2900"/>
              <a:buFont typeface="Arial Black"/>
              <a:buNone/>
              <a:defRPr>
                <a:latin typeface="Arial Black"/>
                <a:ea typeface="Arial Black"/>
                <a:cs typeface="Arial Black"/>
                <a:sym typeface="Arial Black"/>
              </a:defRPr>
            </a:lvl7pPr>
            <a:lvl8pPr lvl="7" rtl="0">
              <a:spcBef>
                <a:spcPts val="0"/>
              </a:spcBef>
              <a:spcAft>
                <a:spcPts val="0"/>
              </a:spcAft>
              <a:buSzPts val="2900"/>
              <a:buFont typeface="Arial Black"/>
              <a:buNone/>
              <a:defRPr>
                <a:latin typeface="Arial Black"/>
                <a:ea typeface="Arial Black"/>
                <a:cs typeface="Arial Black"/>
                <a:sym typeface="Arial Black"/>
              </a:defRPr>
            </a:lvl8pPr>
            <a:lvl9pPr lvl="8" rtl="0">
              <a:spcBef>
                <a:spcPts val="0"/>
              </a:spcBef>
              <a:spcAft>
                <a:spcPts val="0"/>
              </a:spcAft>
              <a:buSzPts val="2900"/>
              <a:buFont typeface="Arial Black"/>
              <a:buNone/>
              <a:defRPr>
                <a:latin typeface="Arial Black"/>
                <a:ea typeface="Arial Black"/>
                <a:cs typeface="Arial Black"/>
                <a:sym typeface="Arial Black"/>
              </a:defRPr>
            </a:lvl9pPr>
          </a:lstStyle>
          <a:p>
            <a:endParaRPr/>
          </a:p>
        </p:txBody>
      </p:sp>
      <p:sp>
        <p:nvSpPr>
          <p:cNvPr id="626" name="Google Shape;626;p107"/>
          <p:cNvSpPr txBox="1">
            <a:spLocks noGrp="1"/>
          </p:cNvSpPr>
          <p:nvPr>
            <p:ph type="subTitle" idx="1"/>
          </p:nvPr>
        </p:nvSpPr>
        <p:spPr>
          <a:xfrm>
            <a:off x="537624" y="1580074"/>
            <a:ext cx="3910800" cy="392700"/>
          </a:xfrm>
          <a:prstGeom prst="rect">
            <a:avLst/>
          </a:prstGeom>
        </p:spPr>
        <p:txBody>
          <a:bodyPr spcFirstLastPara="1" wrap="square" lIns="93500" tIns="93500" rIns="93500" bIns="93500" anchor="t" anchorCtr="0">
            <a:normAutofit/>
          </a:bodyPr>
          <a:lstStyle>
            <a:lvl1pPr lvl="0" rtl="0">
              <a:spcBef>
                <a:spcPts val="0"/>
              </a:spcBef>
              <a:spcAft>
                <a:spcPts val="0"/>
              </a:spcAft>
              <a:buClr>
                <a:srgbClr val="FFFFFF"/>
              </a:buClr>
              <a:buSzPts val="1400"/>
              <a:buFont typeface="Nunito Sans SemiBold"/>
              <a:buNone/>
              <a:defRPr sz="1400">
                <a:solidFill>
                  <a:srgbClr val="FFFFFF"/>
                </a:solidFill>
                <a:latin typeface="Nunito Sans SemiBold"/>
                <a:ea typeface="Nunito Sans SemiBold"/>
                <a:cs typeface="Nunito Sans SemiBold"/>
                <a:sym typeface="Nunito Sans SemiBold"/>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27" name="Google Shape;627;p107"/>
          <p:cNvSpPr txBox="1">
            <a:spLocks noGrp="1"/>
          </p:cNvSpPr>
          <p:nvPr>
            <p:ph type="subTitle" idx="2"/>
          </p:nvPr>
        </p:nvSpPr>
        <p:spPr>
          <a:xfrm>
            <a:off x="530770" y="3387328"/>
            <a:ext cx="6444900" cy="6048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400"/>
              <a:buFont typeface="Nunito Sans"/>
              <a:buNone/>
              <a:defRPr sz="2400">
                <a:solidFill>
                  <a:schemeClr val="lt1"/>
                </a:solidFill>
                <a:latin typeface="Nunito Sans"/>
                <a:ea typeface="Nunito Sans"/>
                <a:cs typeface="Nunito Sans"/>
                <a:sym typeface="Nunito Sans"/>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600"/>
              <a:buNone/>
              <a:defRPr>
                <a:solidFill>
                  <a:schemeClr val="lt1"/>
                </a:solidFill>
              </a:defRPr>
            </a:lvl3pPr>
            <a:lvl4pPr lvl="3" rtl="0">
              <a:spcBef>
                <a:spcPts val="0"/>
              </a:spcBef>
              <a:spcAft>
                <a:spcPts val="0"/>
              </a:spcAft>
              <a:buClr>
                <a:schemeClr val="lt1"/>
              </a:buClr>
              <a:buSzPts val="1600"/>
              <a:buNone/>
              <a:defRPr>
                <a:solidFill>
                  <a:schemeClr val="lt1"/>
                </a:solidFill>
              </a:defRPr>
            </a:lvl4pPr>
            <a:lvl5pPr lvl="4" rtl="0">
              <a:spcBef>
                <a:spcPts val="0"/>
              </a:spcBef>
              <a:spcAft>
                <a:spcPts val="0"/>
              </a:spcAft>
              <a:buClr>
                <a:schemeClr val="lt1"/>
              </a:buClr>
              <a:buSzPts val="1600"/>
              <a:buNone/>
              <a:defRPr>
                <a:solidFill>
                  <a:schemeClr val="lt1"/>
                </a:solidFill>
              </a:defRPr>
            </a:lvl5pPr>
            <a:lvl6pPr lvl="5" rtl="0">
              <a:spcBef>
                <a:spcPts val="0"/>
              </a:spcBef>
              <a:spcAft>
                <a:spcPts val="0"/>
              </a:spcAft>
              <a:buClr>
                <a:schemeClr val="lt1"/>
              </a:buClr>
              <a:buSzPts val="1600"/>
              <a:buNone/>
              <a:defRPr>
                <a:solidFill>
                  <a:schemeClr val="lt1"/>
                </a:solidFill>
              </a:defRPr>
            </a:lvl6pPr>
            <a:lvl7pPr lvl="6" rtl="0">
              <a:spcBef>
                <a:spcPts val="0"/>
              </a:spcBef>
              <a:spcAft>
                <a:spcPts val="0"/>
              </a:spcAft>
              <a:buClr>
                <a:schemeClr val="lt1"/>
              </a:buClr>
              <a:buSzPts val="1600"/>
              <a:buNone/>
              <a:defRPr>
                <a:solidFill>
                  <a:schemeClr val="lt1"/>
                </a:solidFill>
              </a:defRPr>
            </a:lvl7pPr>
            <a:lvl8pPr lvl="7" rtl="0">
              <a:spcBef>
                <a:spcPts val="0"/>
              </a:spcBef>
              <a:spcAft>
                <a:spcPts val="0"/>
              </a:spcAft>
              <a:buClr>
                <a:schemeClr val="lt1"/>
              </a:buClr>
              <a:buSzPts val="1600"/>
              <a:buNone/>
              <a:defRPr>
                <a:solidFill>
                  <a:schemeClr val="lt1"/>
                </a:solidFill>
              </a:defRPr>
            </a:lvl8pPr>
            <a:lvl9pPr lvl="8" rtl="0">
              <a:spcBef>
                <a:spcPts val="0"/>
              </a:spcBef>
              <a:spcAft>
                <a:spcPts val="0"/>
              </a:spcAft>
              <a:buClr>
                <a:schemeClr val="lt1"/>
              </a:buClr>
              <a:buSzPts val="1600"/>
              <a:buNone/>
              <a:defRPr>
                <a:solidFill>
                  <a:schemeClr val="lt1"/>
                </a:solidFill>
              </a:defRPr>
            </a:lvl9pPr>
          </a:lstStyle>
          <a:p>
            <a:endParaRPr/>
          </a:p>
        </p:txBody>
      </p:sp>
      <p:pic>
        <p:nvPicPr>
          <p:cNvPr id="628" name="Google Shape;628;p107"/>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1.Main Content">
  <p:cSld name="BLANK_1_1_2_1_1">
    <p:spTree>
      <p:nvGrpSpPr>
        <p:cNvPr id="1" name="Shape 629"/>
        <p:cNvGrpSpPr/>
        <p:nvPr/>
      </p:nvGrpSpPr>
      <p:grpSpPr>
        <a:xfrm>
          <a:off x="0" y="0"/>
          <a:ext cx="0" cy="0"/>
          <a:chOff x="0" y="0"/>
          <a:chExt cx="0" cy="0"/>
        </a:xfrm>
      </p:grpSpPr>
      <p:sp>
        <p:nvSpPr>
          <p:cNvPr id="630" name="Google Shape;630;p108"/>
          <p:cNvSpPr txBox="1">
            <a:spLocks noGrp="1"/>
          </p:cNvSpPr>
          <p:nvPr>
            <p:ph type="title"/>
          </p:nvPr>
        </p:nvSpPr>
        <p:spPr>
          <a:xfrm>
            <a:off x="332668" y="903709"/>
            <a:ext cx="7978500" cy="590100"/>
          </a:xfrm>
          <a:prstGeom prst="rect">
            <a:avLst/>
          </a:prstGeom>
        </p:spPr>
        <p:txBody>
          <a:bodyPr spcFirstLastPara="1" wrap="square" lIns="93500" tIns="93500" rIns="93500" bIns="93500" anchor="t" anchorCtr="0">
            <a:norm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631" name="Google Shape;631;p108"/>
          <p:cNvSpPr txBox="1">
            <a:spLocks noGrp="1"/>
          </p:cNvSpPr>
          <p:nvPr>
            <p:ph type="body" idx="1"/>
          </p:nvPr>
        </p:nvSpPr>
        <p:spPr>
          <a:xfrm>
            <a:off x="332681" y="2188525"/>
            <a:ext cx="2531400" cy="26592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632" name="Google Shape;632;p108"/>
          <p:cNvSpPr txBox="1">
            <a:spLocks noGrp="1"/>
          </p:cNvSpPr>
          <p:nvPr>
            <p:ph type="subTitle" idx="2"/>
          </p:nvPr>
        </p:nvSpPr>
        <p:spPr>
          <a:xfrm>
            <a:off x="332674" y="1592157"/>
            <a:ext cx="2531400" cy="590100"/>
          </a:xfrm>
          <a:prstGeom prst="rect">
            <a:avLst/>
          </a:prstGeom>
        </p:spPr>
        <p:txBody>
          <a:bodyPr spcFirstLastPara="1" wrap="square" lIns="93500" tIns="93500" rIns="93500" bIns="93500" anchor="t" anchorCtr="0">
            <a:norm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0"/>
              </a:spcBef>
              <a:spcAft>
                <a:spcPts val="0"/>
              </a:spcAft>
              <a:buClr>
                <a:srgbClr val="25221F"/>
              </a:buClr>
              <a:buSzPts val="2400"/>
              <a:buNone/>
              <a:defRPr sz="2400">
                <a:solidFill>
                  <a:srgbClr val="25221F"/>
                </a:solidFill>
              </a:defRPr>
            </a:lvl2pPr>
            <a:lvl3pPr lvl="2" rtl="0">
              <a:lnSpc>
                <a:spcPct val="100000"/>
              </a:lnSpc>
              <a:spcBef>
                <a:spcPts val="0"/>
              </a:spcBef>
              <a:spcAft>
                <a:spcPts val="0"/>
              </a:spcAft>
              <a:buClr>
                <a:srgbClr val="25221F"/>
              </a:buClr>
              <a:buSzPts val="2400"/>
              <a:buNone/>
              <a:defRPr sz="2400">
                <a:solidFill>
                  <a:srgbClr val="25221F"/>
                </a:solidFill>
              </a:defRPr>
            </a:lvl3pPr>
            <a:lvl4pPr lvl="3" rtl="0">
              <a:lnSpc>
                <a:spcPct val="100000"/>
              </a:lnSpc>
              <a:spcBef>
                <a:spcPts val="0"/>
              </a:spcBef>
              <a:spcAft>
                <a:spcPts val="0"/>
              </a:spcAft>
              <a:buClr>
                <a:srgbClr val="25221F"/>
              </a:buClr>
              <a:buSzPts val="2400"/>
              <a:buNone/>
              <a:defRPr sz="2400">
                <a:solidFill>
                  <a:srgbClr val="25221F"/>
                </a:solidFill>
              </a:defRPr>
            </a:lvl4pPr>
            <a:lvl5pPr lvl="4" rtl="0">
              <a:lnSpc>
                <a:spcPct val="100000"/>
              </a:lnSpc>
              <a:spcBef>
                <a:spcPts val="0"/>
              </a:spcBef>
              <a:spcAft>
                <a:spcPts val="0"/>
              </a:spcAft>
              <a:buClr>
                <a:srgbClr val="25221F"/>
              </a:buClr>
              <a:buSzPts val="2400"/>
              <a:buNone/>
              <a:defRPr sz="2400">
                <a:solidFill>
                  <a:srgbClr val="25221F"/>
                </a:solidFill>
              </a:defRPr>
            </a:lvl5pPr>
            <a:lvl6pPr lvl="5" rtl="0">
              <a:lnSpc>
                <a:spcPct val="100000"/>
              </a:lnSpc>
              <a:spcBef>
                <a:spcPts val="0"/>
              </a:spcBef>
              <a:spcAft>
                <a:spcPts val="0"/>
              </a:spcAft>
              <a:buClr>
                <a:srgbClr val="25221F"/>
              </a:buClr>
              <a:buSzPts val="2400"/>
              <a:buNone/>
              <a:defRPr sz="2400">
                <a:solidFill>
                  <a:srgbClr val="25221F"/>
                </a:solidFill>
              </a:defRPr>
            </a:lvl6pPr>
            <a:lvl7pPr lvl="6" rtl="0">
              <a:lnSpc>
                <a:spcPct val="100000"/>
              </a:lnSpc>
              <a:spcBef>
                <a:spcPts val="0"/>
              </a:spcBef>
              <a:spcAft>
                <a:spcPts val="0"/>
              </a:spcAft>
              <a:buClr>
                <a:srgbClr val="25221F"/>
              </a:buClr>
              <a:buSzPts val="2400"/>
              <a:buNone/>
              <a:defRPr sz="2400">
                <a:solidFill>
                  <a:srgbClr val="25221F"/>
                </a:solidFill>
              </a:defRPr>
            </a:lvl7pPr>
            <a:lvl8pPr lvl="7" rtl="0">
              <a:lnSpc>
                <a:spcPct val="100000"/>
              </a:lnSpc>
              <a:spcBef>
                <a:spcPts val="0"/>
              </a:spcBef>
              <a:spcAft>
                <a:spcPts val="0"/>
              </a:spcAft>
              <a:buClr>
                <a:srgbClr val="25221F"/>
              </a:buClr>
              <a:buSzPts val="2400"/>
              <a:buNone/>
              <a:defRPr sz="2400">
                <a:solidFill>
                  <a:srgbClr val="25221F"/>
                </a:solidFill>
              </a:defRPr>
            </a:lvl8pPr>
            <a:lvl9pPr lvl="8" rtl="0">
              <a:lnSpc>
                <a:spcPct val="100000"/>
              </a:lnSpc>
              <a:spcBef>
                <a:spcPts val="0"/>
              </a:spcBef>
              <a:spcAft>
                <a:spcPts val="0"/>
              </a:spcAft>
              <a:buClr>
                <a:srgbClr val="25221F"/>
              </a:buClr>
              <a:buSzPts val="2400"/>
              <a:buNone/>
              <a:defRPr sz="2400">
                <a:solidFill>
                  <a:srgbClr val="25221F"/>
                </a:solidFill>
              </a:defRPr>
            </a:lvl9pPr>
          </a:lstStyle>
          <a:p>
            <a:endParaRPr/>
          </a:p>
        </p:txBody>
      </p:sp>
      <p:sp>
        <p:nvSpPr>
          <p:cNvPr id="633" name="Google Shape;633;p108"/>
          <p:cNvSpPr txBox="1">
            <a:spLocks noGrp="1"/>
          </p:cNvSpPr>
          <p:nvPr>
            <p:ph type="body" idx="3"/>
          </p:nvPr>
        </p:nvSpPr>
        <p:spPr>
          <a:xfrm>
            <a:off x="3123466" y="2188525"/>
            <a:ext cx="2531400" cy="26592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634" name="Google Shape;634;p108"/>
          <p:cNvSpPr txBox="1">
            <a:spLocks noGrp="1"/>
          </p:cNvSpPr>
          <p:nvPr>
            <p:ph type="subTitle" idx="4"/>
          </p:nvPr>
        </p:nvSpPr>
        <p:spPr>
          <a:xfrm>
            <a:off x="3123460" y="1592157"/>
            <a:ext cx="2531400" cy="590100"/>
          </a:xfrm>
          <a:prstGeom prst="rect">
            <a:avLst/>
          </a:prstGeom>
        </p:spPr>
        <p:txBody>
          <a:bodyPr spcFirstLastPara="1" wrap="square" lIns="93500" tIns="93500" rIns="93500" bIns="93500" anchor="t" anchorCtr="0">
            <a:norm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0"/>
              </a:spcBef>
              <a:spcAft>
                <a:spcPts val="0"/>
              </a:spcAft>
              <a:buClr>
                <a:srgbClr val="25221F"/>
              </a:buClr>
              <a:buSzPts val="2400"/>
              <a:buNone/>
              <a:defRPr sz="2400">
                <a:solidFill>
                  <a:srgbClr val="25221F"/>
                </a:solidFill>
              </a:defRPr>
            </a:lvl2pPr>
            <a:lvl3pPr lvl="2" rtl="0">
              <a:lnSpc>
                <a:spcPct val="100000"/>
              </a:lnSpc>
              <a:spcBef>
                <a:spcPts val="0"/>
              </a:spcBef>
              <a:spcAft>
                <a:spcPts val="0"/>
              </a:spcAft>
              <a:buClr>
                <a:srgbClr val="25221F"/>
              </a:buClr>
              <a:buSzPts val="2400"/>
              <a:buNone/>
              <a:defRPr sz="2400">
                <a:solidFill>
                  <a:srgbClr val="25221F"/>
                </a:solidFill>
              </a:defRPr>
            </a:lvl3pPr>
            <a:lvl4pPr lvl="3" rtl="0">
              <a:lnSpc>
                <a:spcPct val="100000"/>
              </a:lnSpc>
              <a:spcBef>
                <a:spcPts val="0"/>
              </a:spcBef>
              <a:spcAft>
                <a:spcPts val="0"/>
              </a:spcAft>
              <a:buClr>
                <a:srgbClr val="25221F"/>
              </a:buClr>
              <a:buSzPts val="2400"/>
              <a:buNone/>
              <a:defRPr sz="2400">
                <a:solidFill>
                  <a:srgbClr val="25221F"/>
                </a:solidFill>
              </a:defRPr>
            </a:lvl4pPr>
            <a:lvl5pPr lvl="4" rtl="0">
              <a:lnSpc>
                <a:spcPct val="100000"/>
              </a:lnSpc>
              <a:spcBef>
                <a:spcPts val="0"/>
              </a:spcBef>
              <a:spcAft>
                <a:spcPts val="0"/>
              </a:spcAft>
              <a:buClr>
                <a:srgbClr val="25221F"/>
              </a:buClr>
              <a:buSzPts val="2400"/>
              <a:buNone/>
              <a:defRPr sz="2400">
                <a:solidFill>
                  <a:srgbClr val="25221F"/>
                </a:solidFill>
              </a:defRPr>
            </a:lvl5pPr>
            <a:lvl6pPr lvl="5" rtl="0">
              <a:lnSpc>
                <a:spcPct val="100000"/>
              </a:lnSpc>
              <a:spcBef>
                <a:spcPts val="0"/>
              </a:spcBef>
              <a:spcAft>
                <a:spcPts val="0"/>
              </a:spcAft>
              <a:buClr>
                <a:srgbClr val="25221F"/>
              </a:buClr>
              <a:buSzPts val="2400"/>
              <a:buNone/>
              <a:defRPr sz="2400">
                <a:solidFill>
                  <a:srgbClr val="25221F"/>
                </a:solidFill>
              </a:defRPr>
            </a:lvl6pPr>
            <a:lvl7pPr lvl="6" rtl="0">
              <a:lnSpc>
                <a:spcPct val="100000"/>
              </a:lnSpc>
              <a:spcBef>
                <a:spcPts val="0"/>
              </a:spcBef>
              <a:spcAft>
                <a:spcPts val="0"/>
              </a:spcAft>
              <a:buClr>
                <a:srgbClr val="25221F"/>
              </a:buClr>
              <a:buSzPts val="2400"/>
              <a:buNone/>
              <a:defRPr sz="2400">
                <a:solidFill>
                  <a:srgbClr val="25221F"/>
                </a:solidFill>
              </a:defRPr>
            </a:lvl7pPr>
            <a:lvl8pPr lvl="7" rtl="0">
              <a:lnSpc>
                <a:spcPct val="100000"/>
              </a:lnSpc>
              <a:spcBef>
                <a:spcPts val="0"/>
              </a:spcBef>
              <a:spcAft>
                <a:spcPts val="0"/>
              </a:spcAft>
              <a:buClr>
                <a:srgbClr val="25221F"/>
              </a:buClr>
              <a:buSzPts val="2400"/>
              <a:buNone/>
              <a:defRPr sz="2400">
                <a:solidFill>
                  <a:srgbClr val="25221F"/>
                </a:solidFill>
              </a:defRPr>
            </a:lvl8pPr>
            <a:lvl9pPr lvl="8" rtl="0">
              <a:lnSpc>
                <a:spcPct val="100000"/>
              </a:lnSpc>
              <a:spcBef>
                <a:spcPts val="0"/>
              </a:spcBef>
              <a:spcAft>
                <a:spcPts val="0"/>
              </a:spcAft>
              <a:buClr>
                <a:srgbClr val="25221F"/>
              </a:buClr>
              <a:buSzPts val="2400"/>
              <a:buNone/>
              <a:defRPr sz="2400">
                <a:solidFill>
                  <a:srgbClr val="25221F"/>
                </a:solidFill>
              </a:defRPr>
            </a:lvl9pPr>
          </a:lstStyle>
          <a:p>
            <a:endParaRPr/>
          </a:p>
        </p:txBody>
      </p:sp>
      <p:sp>
        <p:nvSpPr>
          <p:cNvPr id="635" name="Google Shape;635;p108"/>
          <p:cNvSpPr txBox="1">
            <a:spLocks noGrp="1"/>
          </p:cNvSpPr>
          <p:nvPr>
            <p:ph type="body" idx="5"/>
          </p:nvPr>
        </p:nvSpPr>
        <p:spPr>
          <a:xfrm>
            <a:off x="5920456" y="2188525"/>
            <a:ext cx="2531400" cy="26592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636" name="Google Shape;636;p108"/>
          <p:cNvSpPr txBox="1">
            <a:spLocks noGrp="1"/>
          </p:cNvSpPr>
          <p:nvPr>
            <p:ph type="subTitle" idx="6"/>
          </p:nvPr>
        </p:nvSpPr>
        <p:spPr>
          <a:xfrm>
            <a:off x="5920449" y="1592157"/>
            <a:ext cx="2531400" cy="590100"/>
          </a:xfrm>
          <a:prstGeom prst="rect">
            <a:avLst/>
          </a:prstGeom>
        </p:spPr>
        <p:txBody>
          <a:bodyPr spcFirstLastPara="1" wrap="square" lIns="93500" tIns="93500" rIns="93500" bIns="93500" anchor="t" anchorCtr="0">
            <a:norm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0"/>
              </a:spcBef>
              <a:spcAft>
                <a:spcPts val="0"/>
              </a:spcAft>
              <a:buClr>
                <a:srgbClr val="25221F"/>
              </a:buClr>
              <a:buSzPts val="2400"/>
              <a:buNone/>
              <a:defRPr sz="2400">
                <a:solidFill>
                  <a:srgbClr val="25221F"/>
                </a:solidFill>
              </a:defRPr>
            </a:lvl2pPr>
            <a:lvl3pPr lvl="2" rtl="0">
              <a:lnSpc>
                <a:spcPct val="100000"/>
              </a:lnSpc>
              <a:spcBef>
                <a:spcPts val="0"/>
              </a:spcBef>
              <a:spcAft>
                <a:spcPts val="0"/>
              </a:spcAft>
              <a:buClr>
                <a:srgbClr val="25221F"/>
              </a:buClr>
              <a:buSzPts val="2400"/>
              <a:buNone/>
              <a:defRPr sz="2400">
                <a:solidFill>
                  <a:srgbClr val="25221F"/>
                </a:solidFill>
              </a:defRPr>
            </a:lvl3pPr>
            <a:lvl4pPr lvl="3" rtl="0">
              <a:lnSpc>
                <a:spcPct val="100000"/>
              </a:lnSpc>
              <a:spcBef>
                <a:spcPts val="0"/>
              </a:spcBef>
              <a:spcAft>
                <a:spcPts val="0"/>
              </a:spcAft>
              <a:buClr>
                <a:srgbClr val="25221F"/>
              </a:buClr>
              <a:buSzPts val="2400"/>
              <a:buNone/>
              <a:defRPr sz="2400">
                <a:solidFill>
                  <a:srgbClr val="25221F"/>
                </a:solidFill>
              </a:defRPr>
            </a:lvl4pPr>
            <a:lvl5pPr lvl="4" rtl="0">
              <a:lnSpc>
                <a:spcPct val="100000"/>
              </a:lnSpc>
              <a:spcBef>
                <a:spcPts val="0"/>
              </a:spcBef>
              <a:spcAft>
                <a:spcPts val="0"/>
              </a:spcAft>
              <a:buClr>
                <a:srgbClr val="25221F"/>
              </a:buClr>
              <a:buSzPts val="2400"/>
              <a:buNone/>
              <a:defRPr sz="2400">
                <a:solidFill>
                  <a:srgbClr val="25221F"/>
                </a:solidFill>
              </a:defRPr>
            </a:lvl5pPr>
            <a:lvl6pPr lvl="5" rtl="0">
              <a:lnSpc>
                <a:spcPct val="100000"/>
              </a:lnSpc>
              <a:spcBef>
                <a:spcPts val="0"/>
              </a:spcBef>
              <a:spcAft>
                <a:spcPts val="0"/>
              </a:spcAft>
              <a:buClr>
                <a:srgbClr val="25221F"/>
              </a:buClr>
              <a:buSzPts val="2400"/>
              <a:buNone/>
              <a:defRPr sz="2400">
                <a:solidFill>
                  <a:srgbClr val="25221F"/>
                </a:solidFill>
              </a:defRPr>
            </a:lvl6pPr>
            <a:lvl7pPr lvl="6" rtl="0">
              <a:lnSpc>
                <a:spcPct val="100000"/>
              </a:lnSpc>
              <a:spcBef>
                <a:spcPts val="0"/>
              </a:spcBef>
              <a:spcAft>
                <a:spcPts val="0"/>
              </a:spcAft>
              <a:buClr>
                <a:srgbClr val="25221F"/>
              </a:buClr>
              <a:buSzPts val="2400"/>
              <a:buNone/>
              <a:defRPr sz="2400">
                <a:solidFill>
                  <a:srgbClr val="25221F"/>
                </a:solidFill>
              </a:defRPr>
            </a:lvl7pPr>
            <a:lvl8pPr lvl="7" rtl="0">
              <a:lnSpc>
                <a:spcPct val="100000"/>
              </a:lnSpc>
              <a:spcBef>
                <a:spcPts val="0"/>
              </a:spcBef>
              <a:spcAft>
                <a:spcPts val="0"/>
              </a:spcAft>
              <a:buClr>
                <a:srgbClr val="25221F"/>
              </a:buClr>
              <a:buSzPts val="2400"/>
              <a:buNone/>
              <a:defRPr sz="2400">
                <a:solidFill>
                  <a:srgbClr val="25221F"/>
                </a:solidFill>
              </a:defRPr>
            </a:lvl8pPr>
            <a:lvl9pPr lvl="8" rtl="0">
              <a:lnSpc>
                <a:spcPct val="100000"/>
              </a:lnSpc>
              <a:spcBef>
                <a:spcPts val="0"/>
              </a:spcBef>
              <a:spcAft>
                <a:spcPts val="0"/>
              </a:spcAft>
              <a:buClr>
                <a:srgbClr val="25221F"/>
              </a:buClr>
              <a:buSzPts val="2400"/>
              <a:buNone/>
              <a:defRPr sz="2400">
                <a:solidFill>
                  <a:srgbClr val="25221F"/>
                </a:solidFill>
              </a:defRPr>
            </a:lvl9pPr>
          </a:lstStyle>
          <a:p>
            <a:endParaRPr/>
          </a:p>
        </p:txBody>
      </p:sp>
      <p:pic>
        <p:nvPicPr>
          <p:cNvPr id="637" name="Google Shape;637;p108"/>
          <p:cNvPicPr preferRelativeResize="0"/>
          <p:nvPr/>
        </p:nvPicPr>
        <p:blipFill rotWithShape="1">
          <a:blip r:embed="rId2">
            <a:alphaModFix/>
          </a:blip>
          <a:srcRect l="-8601"/>
          <a:stretch/>
        </p:blipFill>
        <p:spPr>
          <a:xfrm>
            <a:off x="8531050" y="158725"/>
            <a:ext cx="358775" cy="330425"/>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0. Main Content - Bullets">
  <p:cSld name="BLANK_1_1_3_1">
    <p:spTree>
      <p:nvGrpSpPr>
        <p:cNvPr id="1" name="Shape 638"/>
        <p:cNvGrpSpPr/>
        <p:nvPr/>
      </p:nvGrpSpPr>
      <p:grpSpPr>
        <a:xfrm>
          <a:off x="0" y="0"/>
          <a:ext cx="0" cy="0"/>
          <a:chOff x="0" y="0"/>
          <a:chExt cx="0" cy="0"/>
        </a:xfrm>
      </p:grpSpPr>
      <p:sp>
        <p:nvSpPr>
          <p:cNvPr id="639" name="Google Shape;639;p109"/>
          <p:cNvSpPr txBox="1">
            <a:spLocks noGrp="1"/>
          </p:cNvSpPr>
          <p:nvPr>
            <p:ph type="body" idx="1"/>
          </p:nvPr>
        </p:nvSpPr>
        <p:spPr>
          <a:xfrm>
            <a:off x="332675" y="1758225"/>
            <a:ext cx="3943500" cy="30021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640" name="Google Shape;640;p109"/>
          <p:cNvSpPr txBox="1">
            <a:spLocks noGrp="1"/>
          </p:cNvSpPr>
          <p:nvPr>
            <p:ph type="title"/>
          </p:nvPr>
        </p:nvSpPr>
        <p:spPr>
          <a:xfrm>
            <a:off x="332675" y="903700"/>
            <a:ext cx="8309400" cy="590100"/>
          </a:xfrm>
          <a:prstGeom prst="rect">
            <a:avLst/>
          </a:prstGeom>
        </p:spPr>
        <p:txBody>
          <a:bodyPr spcFirstLastPara="1" wrap="square" lIns="93500" tIns="93500" rIns="93500" bIns="93500" anchor="t" anchorCtr="0">
            <a:norm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641" name="Google Shape;641;p109"/>
          <p:cNvSpPr txBox="1">
            <a:spLocks noGrp="1"/>
          </p:cNvSpPr>
          <p:nvPr>
            <p:ph type="body" idx="2"/>
          </p:nvPr>
        </p:nvSpPr>
        <p:spPr>
          <a:xfrm>
            <a:off x="4476575" y="1758225"/>
            <a:ext cx="3943500" cy="30021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pic>
        <p:nvPicPr>
          <p:cNvPr id="642" name="Google Shape;642;p109"/>
          <p:cNvPicPr preferRelativeResize="0"/>
          <p:nvPr/>
        </p:nvPicPr>
        <p:blipFill rotWithShape="1">
          <a:blip r:embed="rId2">
            <a:alphaModFix/>
          </a:blip>
          <a:srcRect l="-8601"/>
          <a:stretch/>
        </p:blipFill>
        <p:spPr>
          <a:xfrm>
            <a:off x="8531050" y="158725"/>
            <a:ext cx="358775" cy="330425"/>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1">
  <p:cSld name="TITLE_4">
    <p:spTree>
      <p:nvGrpSpPr>
        <p:cNvPr id="1" name="Shape 643"/>
        <p:cNvGrpSpPr/>
        <p:nvPr/>
      </p:nvGrpSpPr>
      <p:grpSpPr>
        <a:xfrm>
          <a:off x="0" y="0"/>
          <a:ext cx="0" cy="0"/>
          <a:chOff x="0" y="0"/>
          <a:chExt cx="0" cy="0"/>
        </a:xfrm>
      </p:grpSpPr>
      <p:sp>
        <p:nvSpPr>
          <p:cNvPr id="644" name="Google Shape;644;p110"/>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rtl="0">
              <a:spcBef>
                <a:spcPts val="0"/>
              </a:spcBef>
              <a:spcAft>
                <a:spcPts val="0"/>
              </a:spcAft>
              <a:buClr>
                <a:srgbClr val="25221F"/>
              </a:buClr>
              <a:buSzPts val="5200"/>
              <a:buFont typeface="Arial Black"/>
              <a:buNone/>
              <a:defRPr sz="5200" b="1">
                <a:solidFill>
                  <a:srgbClr val="25221F"/>
                </a:solidFill>
                <a:latin typeface="Arial Black"/>
                <a:ea typeface="Arial Black"/>
                <a:cs typeface="Arial Black"/>
                <a:sym typeface="Arial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5" name="Google Shape;645;p110"/>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646"/>
        <p:cNvGrpSpPr/>
        <p:nvPr/>
      </p:nvGrpSpPr>
      <p:grpSpPr>
        <a:xfrm>
          <a:off x="0" y="0"/>
          <a:ext cx="0" cy="0"/>
          <a:chOff x="0" y="0"/>
          <a:chExt cx="0" cy="0"/>
        </a:xfrm>
      </p:grpSpPr>
      <p:sp>
        <p:nvSpPr>
          <p:cNvPr id="647" name="Google Shape;647;p111"/>
          <p:cNvSpPr txBox="1">
            <a:spLocks noGrp="1"/>
          </p:cNvSpPr>
          <p:nvPr>
            <p:ph type="title"/>
          </p:nvPr>
        </p:nvSpPr>
        <p:spPr>
          <a:xfrm>
            <a:off x="311700" y="2150850"/>
            <a:ext cx="8520600" cy="841800"/>
          </a:xfrm>
          <a:prstGeom prst="rect">
            <a:avLst/>
          </a:prstGeom>
        </p:spPr>
        <p:txBody>
          <a:bodyPr spcFirstLastPara="1" wrap="square" lIns="93500" tIns="93500" rIns="93500" bIns="93500"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48" name="Google Shape;648;p111"/>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9" name="Google Shape;649;p111"/>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650"/>
        <p:cNvGrpSpPr/>
        <p:nvPr/>
      </p:nvGrpSpPr>
      <p:grpSpPr>
        <a:xfrm>
          <a:off x="0" y="0"/>
          <a:ext cx="0" cy="0"/>
          <a:chOff x="0" y="0"/>
          <a:chExt cx="0" cy="0"/>
        </a:xfrm>
      </p:grpSpPr>
      <p:sp>
        <p:nvSpPr>
          <p:cNvPr id="651" name="Google Shape;651;p112"/>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slide 1">
  <p:cSld name="TITLE_5">
    <p:spTree>
      <p:nvGrpSpPr>
        <p:cNvPr id="1" name="Shape 652"/>
        <p:cNvGrpSpPr/>
        <p:nvPr/>
      </p:nvGrpSpPr>
      <p:grpSpPr>
        <a:xfrm>
          <a:off x="0" y="0"/>
          <a:ext cx="0" cy="0"/>
          <a:chOff x="0" y="0"/>
          <a:chExt cx="0" cy="0"/>
        </a:xfrm>
      </p:grpSpPr>
      <p:sp>
        <p:nvSpPr>
          <p:cNvPr id="653" name="Google Shape;653;p113"/>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4" name="Google Shape;654;p113"/>
          <p:cNvSpPr txBox="1">
            <a:spLocks noGrp="1"/>
          </p:cNvSpPr>
          <p:nvPr>
            <p:ph type="subTitle" idx="1"/>
          </p:nvPr>
        </p:nvSpPr>
        <p:spPr>
          <a:xfrm>
            <a:off x="311700" y="2834125"/>
            <a:ext cx="8520600" cy="792600"/>
          </a:xfrm>
          <a:prstGeom prst="rect">
            <a:avLst/>
          </a:prstGeom>
        </p:spPr>
        <p:txBody>
          <a:bodyPr spcFirstLastPara="1" wrap="square" lIns="93500" tIns="93500" rIns="93500" bIns="935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5" name="Google Shape;655;p113"/>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Agenda">
  <p:cSld name="BLANK_2_3">
    <p:spTree>
      <p:nvGrpSpPr>
        <p:cNvPr id="1" name="Shape 64"/>
        <p:cNvGrpSpPr/>
        <p:nvPr/>
      </p:nvGrpSpPr>
      <p:grpSpPr>
        <a:xfrm>
          <a:off x="0" y="0"/>
          <a:ext cx="0" cy="0"/>
          <a:chOff x="0" y="0"/>
          <a:chExt cx="0" cy="0"/>
        </a:xfrm>
      </p:grpSpPr>
      <p:pic>
        <p:nvPicPr>
          <p:cNvPr id="65" name="Google Shape;65;p12"/>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66" name="Google Shape;66;p12"/>
          <p:cNvPicPr preferRelativeResize="0"/>
          <p:nvPr/>
        </p:nvPicPr>
        <p:blipFill>
          <a:blip r:embed="rId3">
            <a:alphaModFix/>
          </a:blip>
          <a:stretch>
            <a:fillRect/>
          </a:stretch>
        </p:blipFill>
        <p:spPr>
          <a:xfrm flipH="1">
            <a:off x="5180" y="0"/>
            <a:ext cx="9138836" cy="5143499"/>
          </a:xfrm>
          <a:prstGeom prst="rect">
            <a:avLst/>
          </a:prstGeom>
          <a:noFill/>
          <a:ln>
            <a:noFill/>
          </a:ln>
        </p:spPr>
      </p:pic>
      <p:cxnSp>
        <p:nvCxnSpPr>
          <p:cNvPr id="67" name="Google Shape;67;p12"/>
          <p:cNvCxnSpPr/>
          <p:nvPr/>
        </p:nvCxnSpPr>
        <p:spPr>
          <a:xfrm>
            <a:off x="813674" y="2372177"/>
            <a:ext cx="7806600" cy="0"/>
          </a:xfrm>
          <a:prstGeom prst="straightConnector1">
            <a:avLst/>
          </a:prstGeom>
          <a:noFill/>
          <a:ln w="9525" cap="flat" cmpd="sng">
            <a:solidFill>
              <a:srgbClr val="FFFFFF"/>
            </a:solidFill>
            <a:prstDash val="solid"/>
            <a:round/>
            <a:headEnd type="none" w="med" len="med"/>
            <a:tailEnd type="none" w="med" len="med"/>
          </a:ln>
        </p:spPr>
      </p:cxnSp>
      <p:sp>
        <p:nvSpPr>
          <p:cNvPr id="68" name="Google Shape;68;p12"/>
          <p:cNvSpPr txBox="1">
            <a:spLocks noGrp="1"/>
          </p:cNvSpPr>
          <p:nvPr>
            <p:ph type="body" idx="1"/>
          </p:nvPr>
        </p:nvSpPr>
        <p:spPr>
          <a:xfrm>
            <a:off x="663002" y="2726725"/>
            <a:ext cx="3597000" cy="2060700"/>
          </a:xfrm>
          <a:prstGeom prst="rect">
            <a:avLst/>
          </a:prstGeom>
        </p:spPr>
        <p:txBody>
          <a:bodyPr spcFirstLastPara="1" wrap="square" lIns="91425" tIns="91425" rIns="91425" bIns="91425" anchor="t" anchorCtr="0">
            <a:noAutofit/>
          </a:bodyPr>
          <a:lstStyle>
            <a:lvl1pPr marL="457200" lvl="0"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1pPr>
            <a:lvl2pPr marL="914400" lvl="1"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2pPr>
            <a:lvl3pPr marL="1371600" lvl="2"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3pPr>
            <a:lvl4pPr marL="1828800" lvl="3"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4pPr>
            <a:lvl5pPr marL="2286000" lvl="4"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5pPr>
            <a:lvl6pPr marL="2743200" lvl="5"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6pPr>
            <a:lvl7pPr marL="3200400" lvl="6"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7pPr>
            <a:lvl8pPr marL="3657600" lvl="7"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8pPr>
            <a:lvl9pPr marL="4114800" lvl="8"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9pPr>
          </a:lstStyle>
          <a:p>
            <a:endParaRPr/>
          </a:p>
        </p:txBody>
      </p:sp>
      <p:sp>
        <p:nvSpPr>
          <p:cNvPr id="69" name="Google Shape;69;p12"/>
          <p:cNvSpPr txBox="1">
            <a:spLocks noGrp="1"/>
          </p:cNvSpPr>
          <p:nvPr>
            <p:ph type="body" idx="2"/>
          </p:nvPr>
        </p:nvSpPr>
        <p:spPr>
          <a:xfrm>
            <a:off x="5075775" y="2726725"/>
            <a:ext cx="3597000" cy="2060700"/>
          </a:xfrm>
          <a:prstGeom prst="rect">
            <a:avLst/>
          </a:prstGeom>
        </p:spPr>
        <p:txBody>
          <a:bodyPr spcFirstLastPara="1" wrap="square" lIns="91425" tIns="91425" rIns="91425" bIns="91425" anchor="t" anchorCtr="0">
            <a:noAutofit/>
          </a:bodyPr>
          <a:lstStyle>
            <a:lvl1pPr marL="457200" lvl="0"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1pPr>
            <a:lvl2pPr marL="914400" lvl="1"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2pPr>
            <a:lvl3pPr marL="1371600" lvl="2"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3pPr>
            <a:lvl4pPr marL="1828800" lvl="3"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4pPr>
            <a:lvl5pPr marL="2286000" lvl="4"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5pPr>
            <a:lvl6pPr marL="2743200" lvl="5"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6pPr>
            <a:lvl7pPr marL="3200400" lvl="6"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7pPr>
            <a:lvl8pPr marL="3657600" lvl="7"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8pPr>
            <a:lvl9pPr marL="4114800" lvl="8"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9pPr>
          </a:lstStyle>
          <a:p>
            <a:endParaRPr/>
          </a:p>
        </p:txBody>
      </p:sp>
      <p:sp>
        <p:nvSpPr>
          <p:cNvPr id="70" name="Google Shape;70;p12"/>
          <p:cNvSpPr txBox="1">
            <a:spLocks noGrp="1"/>
          </p:cNvSpPr>
          <p:nvPr>
            <p:ph type="title"/>
          </p:nvPr>
        </p:nvSpPr>
        <p:spPr>
          <a:xfrm>
            <a:off x="728519" y="1683625"/>
            <a:ext cx="79785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71" name="Google Shape;71;p12"/>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6"/>
        <p:cNvGrpSpPr/>
        <p:nvPr/>
      </p:nvGrpSpPr>
      <p:grpSpPr>
        <a:xfrm>
          <a:off x="0" y="0"/>
          <a:ext cx="0" cy="0"/>
          <a:chOff x="0" y="0"/>
          <a:chExt cx="0" cy="0"/>
        </a:xfrm>
      </p:grpSpPr>
      <p:sp>
        <p:nvSpPr>
          <p:cNvPr id="657" name="Google Shape;657;p114"/>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58" name="Google Shape;658;p114"/>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659" name="Google Shape;659;p114"/>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660" name="Google Shape;660;p114"/>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Agenda">
  <p:cSld name="BLANK_1_1_3">
    <p:spTree>
      <p:nvGrpSpPr>
        <p:cNvPr id="1" name="Shape 72"/>
        <p:cNvGrpSpPr/>
        <p:nvPr/>
      </p:nvGrpSpPr>
      <p:grpSpPr>
        <a:xfrm>
          <a:off x="0" y="0"/>
          <a:ext cx="0" cy="0"/>
          <a:chOff x="0" y="0"/>
          <a:chExt cx="0" cy="0"/>
        </a:xfrm>
      </p:grpSpPr>
      <p:pic>
        <p:nvPicPr>
          <p:cNvPr id="73" name="Google Shape;73;p13"/>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74" name="Google Shape;74;p13"/>
          <p:cNvPicPr preferRelativeResize="0"/>
          <p:nvPr/>
        </p:nvPicPr>
        <p:blipFill>
          <a:blip r:embed="rId3">
            <a:alphaModFix/>
          </a:blip>
          <a:stretch>
            <a:fillRect/>
          </a:stretch>
        </p:blipFill>
        <p:spPr>
          <a:xfrm flipH="1">
            <a:off x="2027" y="0"/>
            <a:ext cx="9143998" cy="5143500"/>
          </a:xfrm>
          <a:prstGeom prst="rect">
            <a:avLst/>
          </a:prstGeom>
          <a:noFill/>
          <a:ln>
            <a:noFill/>
          </a:ln>
        </p:spPr>
      </p:pic>
      <p:cxnSp>
        <p:nvCxnSpPr>
          <p:cNvPr id="75" name="Google Shape;75;p13"/>
          <p:cNvCxnSpPr/>
          <p:nvPr/>
        </p:nvCxnSpPr>
        <p:spPr>
          <a:xfrm>
            <a:off x="803428" y="2372177"/>
            <a:ext cx="7905600" cy="0"/>
          </a:xfrm>
          <a:prstGeom prst="straightConnector1">
            <a:avLst/>
          </a:prstGeom>
          <a:noFill/>
          <a:ln w="9525" cap="flat" cmpd="sng">
            <a:solidFill>
              <a:srgbClr val="FFFFFF"/>
            </a:solidFill>
            <a:prstDash val="solid"/>
            <a:round/>
            <a:headEnd type="none" w="med" len="med"/>
            <a:tailEnd type="none" w="med" len="med"/>
          </a:ln>
        </p:spPr>
      </p:cxnSp>
      <p:sp>
        <p:nvSpPr>
          <p:cNvPr id="76" name="Google Shape;76;p13"/>
          <p:cNvSpPr txBox="1">
            <a:spLocks noGrp="1"/>
          </p:cNvSpPr>
          <p:nvPr>
            <p:ph type="body" idx="1"/>
          </p:nvPr>
        </p:nvSpPr>
        <p:spPr>
          <a:xfrm>
            <a:off x="663002" y="2726725"/>
            <a:ext cx="3597000" cy="2060700"/>
          </a:xfrm>
          <a:prstGeom prst="rect">
            <a:avLst/>
          </a:prstGeom>
        </p:spPr>
        <p:txBody>
          <a:bodyPr spcFirstLastPara="1" wrap="square" lIns="91425" tIns="91425" rIns="91425" bIns="91425" anchor="t" anchorCtr="0">
            <a:noAutofit/>
          </a:bodyPr>
          <a:lstStyle>
            <a:lvl1pPr marL="457200" lvl="0"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1pPr>
            <a:lvl2pPr marL="914400" lvl="1"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2pPr>
            <a:lvl3pPr marL="1371600" lvl="2"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3pPr>
            <a:lvl4pPr marL="1828800" lvl="3"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4pPr>
            <a:lvl5pPr marL="2286000" lvl="4"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5pPr>
            <a:lvl6pPr marL="2743200" lvl="5"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6pPr>
            <a:lvl7pPr marL="3200400" lvl="6"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7pPr>
            <a:lvl8pPr marL="3657600" lvl="7"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8pPr>
            <a:lvl9pPr marL="4114800" lvl="8"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9pPr>
          </a:lstStyle>
          <a:p>
            <a:endParaRPr/>
          </a:p>
        </p:txBody>
      </p:sp>
      <p:sp>
        <p:nvSpPr>
          <p:cNvPr id="77" name="Google Shape;77;p13"/>
          <p:cNvSpPr txBox="1">
            <a:spLocks noGrp="1"/>
          </p:cNvSpPr>
          <p:nvPr>
            <p:ph type="body" idx="2"/>
          </p:nvPr>
        </p:nvSpPr>
        <p:spPr>
          <a:xfrm>
            <a:off x="5075775" y="2726725"/>
            <a:ext cx="3597000" cy="2060700"/>
          </a:xfrm>
          <a:prstGeom prst="rect">
            <a:avLst/>
          </a:prstGeom>
        </p:spPr>
        <p:txBody>
          <a:bodyPr spcFirstLastPara="1" wrap="square" lIns="91425" tIns="91425" rIns="91425" bIns="91425" anchor="t" anchorCtr="0">
            <a:noAutofit/>
          </a:bodyPr>
          <a:lstStyle>
            <a:lvl1pPr marL="457200" lvl="0"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1pPr>
            <a:lvl2pPr marL="914400" lvl="1"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2pPr>
            <a:lvl3pPr marL="1371600" lvl="2"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3pPr>
            <a:lvl4pPr marL="1828800" lvl="3"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4pPr>
            <a:lvl5pPr marL="2286000" lvl="4"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5pPr>
            <a:lvl6pPr marL="2743200" lvl="5"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6pPr>
            <a:lvl7pPr marL="3200400" lvl="6"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7pPr>
            <a:lvl8pPr marL="3657600" lvl="7"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8pPr>
            <a:lvl9pPr marL="4114800" lvl="8" indent="-330200" rtl="0">
              <a:lnSpc>
                <a:spcPct val="125000"/>
              </a:lnSpc>
              <a:spcBef>
                <a:spcPts val="0"/>
              </a:spcBef>
              <a:spcAft>
                <a:spcPts val="0"/>
              </a:spcAft>
              <a:buSzPts val="1600"/>
              <a:buFont typeface="Nunito Sans"/>
              <a:buChar char="●"/>
              <a:defRPr sz="1600">
                <a:latin typeface="Nunito Sans"/>
                <a:ea typeface="Nunito Sans"/>
                <a:cs typeface="Nunito Sans"/>
                <a:sym typeface="Nunito Sans"/>
              </a:defRPr>
            </a:lvl9pPr>
          </a:lstStyle>
          <a:p>
            <a:endParaRPr/>
          </a:p>
        </p:txBody>
      </p:sp>
      <p:sp>
        <p:nvSpPr>
          <p:cNvPr id="78" name="Google Shape;78;p13"/>
          <p:cNvSpPr txBox="1">
            <a:spLocks noGrp="1"/>
          </p:cNvSpPr>
          <p:nvPr>
            <p:ph type="title"/>
          </p:nvPr>
        </p:nvSpPr>
        <p:spPr>
          <a:xfrm>
            <a:off x="728519" y="1683625"/>
            <a:ext cx="79785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79" name="Google Shape;79;p13"/>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2.Section Covers">
  <p:cSld name="BLANK_2_1_2">
    <p:spTree>
      <p:nvGrpSpPr>
        <p:cNvPr id="1" name="Shape 80"/>
        <p:cNvGrpSpPr/>
        <p:nvPr/>
      </p:nvGrpSpPr>
      <p:grpSpPr>
        <a:xfrm>
          <a:off x="0" y="0"/>
          <a:ext cx="0" cy="0"/>
          <a:chOff x="0" y="0"/>
          <a:chExt cx="0" cy="0"/>
        </a:xfrm>
      </p:grpSpPr>
      <p:pic>
        <p:nvPicPr>
          <p:cNvPr id="81" name="Google Shape;81;p14"/>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82" name="Google Shape;82;p14"/>
          <p:cNvPicPr preferRelativeResize="0"/>
          <p:nvPr/>
        </p:nvPicPr>
        <p:blipFill>
          <a:blip r:embed="rId3">
            <a:alphaModFix/>
          </a:blip>
          <a:stretch>
            <a:fillRect/>
          </a:stretch>
        </p:blipFill>
        <p:spPr>
          <a:xfrm>
            <a:off x="451" y="0"/>
            <a:ext cx="9143075" cy="5143501"/>
          </a:xfrm>
          <a:prstGeom prst="rect">
            <a:avLst/>
          </a:prstGeom>
          <a:noFill/>
          <a:ln>
            <a:noFill/>
          </a:ln>
        </p:spPr>
      </p:pic>
      <p:cxnSp>
        <p:nvCxnSpPr>
          <p:cNvPr id="83" name="Google Shape;83;p14"/>
          <p:cNvCxnSpPr/>
          <p:nvPr/>
        </p:nvCxnSpPr>
        <p:spPr>
          <a:xfrm>
            <a:off x="432675" y="2666188"/>
            <a:ext cx="4160700" cy="0"/>
          </a:xfrm>
          <a:prstGeom prst="straightConnector1">
            <a:avLst/>
          </a:prstGeom>
          <a:noFill/>
          <a:ln w="9525" cap="flat" cmpd="sng">
            <a:solidFill>
              <a:srgbClr val="FFFFFF"/>
            </a:solidFill>
            <a:prstDash val="solid"/>
            <a:round/>
            <a:headEnd type="none" w="med" len="med"/>
            <a:tailEnd type="none" w="med" len="med"/>
          </a:ln>
        </p:spPr>
      </p:cxnSp>
      <p:sp>
        <p:nvSpPr>
          <p:cNvPr id="84" name="Google Shape;84;p14"/>
          <p:cNvSpPr txBox="1">
            <a:spLocks noGrp="1"/>
          </p:cNvSpPr>
          <p:nvPr>
            <p:ph type="title"/>
          </p:nvPr>
        </p:nvSpPr>
        <p:spPr>
          <a:xfrm>
            <a:off x="338126" y="2964375"/>
            <a:ext cx="4255200" cy="1350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85" name="Google Shape;85;p14"/>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Section Covers">
  <p:cSld name="BLANK_1_1_1_2">
    <p:spTree>
      <p:nvGrpSpPr>
        <p:cNvPr id="1" name="Shape 86"/>
        <p:cNvGrpSpPr/>
        <p:nvPr/>
      </p:nvGrpSpPr>
      <p:grpSpPr>
        <a:xfrm>
          <a:off x="0" y="0"/>
          <a:ext cx="0" cy="0"/>
          <a:chOff x="0" y="0"/>
          <a:chExt cx="0" cy="0"/>
        </a:xfrm>
      </p:grpSpPr>
      <p:pic>
        <p:nvPicPr>
          <p:cNvPr id="87" name="Google Shape;87;p15"/>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88" name="Google Shape;88;p15"/>
          <p:cNvPicPr preferRelativeResize="0"/>
          <p:nvPr/>
        </p:nvPicPr>
        <p:blipFill>
          <a:blip r:embed="rId3">
            <a:alphaModFix/>
          </a:blip>
          <a:stretch>
            <a:fillRect/>
          </a:stretch>
        </p:blipFill>
        <p:spPr>
          <a:xfrm>
            <a:off x="451" y="0"/>
            <a:ext cx="9143075" cy="5143501"/>
          </a:xfrm>
          <a:prstGeom prst="rect">
            <a:avLst/>
          </a:prstGeom>
          <a:noFill/>
          <a:ln>
            <a:noFill/>
          </a:ln>
        </p:spPr>
      </p:pic>
      <p:cxnSp>
        <p:nvCxnSpPr>
          <p:cNvPr id="89" name="Google Shape;89;p15"/>
          <p:cNvCxnSpPr/>
          <p:nvPr/>
        </p:nvCxnSpPr>
        <p:spPr>
          <a:xfrm>
            <a:off x="432675" y="2666188"/>
            <a:ext cx="4160700" cy="0"/>
          </a:xfrm>
          <a:prstGeom prst="straightConnector1">
            <a:avLst/>
          </a:prstGeom>
          <a:noFill/>
          <a:ln w="9525" cap="flat" cmpd="sng">
            <a:solidFill>
              <a:srgbClr val="FFFFFF"/>
            </a:solidFill>
            <a:prstDash val="solid"/>
            <a:round/>
            <a:headEnd type="none" w="med" len="med"/>
            <a:tailEnd type="none" w="med" len="med"/>
          </a:ln>
        </p:spPr>
      </p:cxnSp>
      <p:sp>
        <p:nvSpPr>
          <p:cNvPr id="90" name="Google Shape;90;p15"/>
          <p:cNvSpPr txBox="1">
            <a:spLocks noGrp="1"/>
          </p:cNvSpPr>
          <p:nvPr>
            <p:ph type="title"/>
          </p:nvPr>
        </p:nvSpPr>
        <p:spPr>
          <a:xfrm>
            <a:off x="338126" y="2964375"/>
            <a:ext cx="4255200" cy="1350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91" name="Google Shape;91;p15"/>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Section Covers">
  <p:cSld name="BLANK_2_2_1">
    <p:spTree>
      <p:nvGrpSpPr>
        <p:cNvPr id="1" name="Shape 92"/>
        <p:cNvGrpSpPr/>
        <p:nvPr/>
      </p:nvGrpSpPr>
      <p:grpSpPr>
        <a:xfrm>
          <a:off x="0" y="0"/>
          <a:ext cx="0" cy="0"/>
          <a:chOff x="0" y="0"/>
          <a:chExt cx="0" cy="0"/>
        </a:xfrm>
      </p:grpSpPr>
      <p:pic>
        <p:nvPicPr>
          <p:cNvPr id="93" name="Google Shape;93;p16"/>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94" name="Google Shape;94;p16"/>
          <p:cNvPicPr preferRelativeResize="0"/>
          <p:nvPr/>
        </p:nvPicPr>
        <p:blipFill>
          <a:blip r:embed="rId3">
            <a:alphaModFix/>
          </a:blip>
          <a:stretch>
            <a:fillRect/>
          </a:stretch>
        </p:blipFill>
        <p:spPr>
          <a:xfrm>
            <a:off x="451" y="0"/>
            <a:ext cx="9143075" cy="5143501"/>
          </a:xfrm>
          <a:prstGeom prst="rect">
            <a:avLst/>
          </a:prstGeom>
          <a:noFill/>
          <a:ln>
            <a:noFill/>
          </a:ln>
        </p:spPr>
      </p:pic>
      <p:cxnSp>
        <p:nvCxnSpPr>
          <p:cNvPr id="95" name="Google Shape;95;p16"/>
          <p:cNvCxnSpPr/>
          <p:nvPr/>
        </p:nvCxnSpPr>
        <p:spPr>
          <a:xfrm>
            <a:off x="432675" y="2666188"/>
            <a:ext cx="4160700" cy="0"/>
          </a:xfrm>
          <a:prstGeom prst="straightConnector1">
            <a:avLst/>
          </a:prstGeom>
          <a:noFill/>
          <a:ln w="9525" cap="flat" cmpd="sng">
            <a:solidFill>
              <a:srgbClr val="FFFFFF"/>
            </a:solidFill>
            <a:prstDash val="solid"/>
            <a:round/>
            <a:headEnd type="none" w="med" len="med"/>
            <a:tailEnd type="none" w="med" len="med"/>
          </a:ln>
        </p:spPr>
      </p:cxnSp>
      <p:sp>
        <p:nvSpPr>
          <p:cNvPr id="96" name="Google Shape;96;p16"/>
          <p:cNvSpPr txBox="1">
            <a:spLocks noGrp="1"/>
          </p:cNvSpPr>
          <p:nvPr>
            <p:ph type="title"/>
          </p:nvPr>
        </p:nvSpPr>
        <p:spPr>
          <a:xfrm>
            <a:off x="338126" y="2964375"/>
            <a:ext cx="4255200" cy="1350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97" name="Google Shape;97;p16"/>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Section Covers">
  <p:cSld name="BLANK_1_1_2_1">
    <p:spTree>
      <p:nvGrpSpPr>
        <p:cNvPr id="1" name="Shape 98"/>
        <p:cNvGrpSpPr/>
        <p:nvPr/>
      </p:nvGrpSpPr>
      <p:grpSpPr>
        <a:xfrm>
          <a:off x="0" y="0"/>
          <a:ext cx="0" cy="0"/>
          <a:chOff x="0" y="0"/>
          <a:chExt cx="0" cy="0"/>
        </a:xfrm>
      </p:grpSpPr>
      <p:pic>
        <p:nvPicPr>
          <p:cNvPr id="99" name="Google Shape;99;p17"/>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100" name="Google Shape;100;p17"/>
          <p:cNvPicPr preferRelativeResize="0"/>
          <p:nvPr/>
        </p:nvPicPr>
        <p:blipFill>
          <a:blip r:embed="rId3">
            <a:alphaModFix/>
          </a:blip>
          <a:stretch>
            <a:fillRect/>
          </a:stretch>
        </p:blipFill>
        <p:spPr>
          <a:xfrm>
            <a:off x="451" y="0"/>
            <a:ext cx="9143075" cy="5143501"/>
          </a:xfrm>
          <a:prstGeom prst="rect">
            <a:avLst/>
          </a:prstGeom>
          <a:noFill/>
          <a:ln>
            <a:noFill/>
          </a:ln>
        </p:spPr>
      </p:pic>
      <p:cxnSp>
        <p:nvCxnSpPr>
          <p:cNvPr id="101" name="Google Shape;101;p17"/>
          <p:cNvCxnSpPr/>
          <p:nvPr/>
        </p:nvCxnSpPr>
        <p:spPr>
          <a:xfrm>
            <a:off x="432675" y="2666188"/>
            <a:ext cx="4160700" cy="0"/>
          </a:xfrm>
          <a:prstGeom prst="straightConnector1">
            <a:avLst/>
          </a:prstGeom>
          <a:noFill/>
          <a:ln w="9525" cap="flat" cmpd="sng">
            <a:solidFill>
              <a:srgbClr val="FFFFFF"/>
            </a:solidFill>
            <a:prstDash val="solid"/>
            <a:round/>
            <a:headEnd type="none" w="med" len="med"/>
            <a:tailEnd type="none" w="med" len="med"/>
          </a:ln>
        </p:spPr>
      </p:cxnSp>
      <p:sp>
        <p:nvSpPr>
          <p:cNvPr id="102" name="Google Shape;102;p17"/>
          <p:cNvSpPr txBox="1">
            <a:spLocks noGrp="1"/>
          </p:cNvSpPr>
          <p:nvPr>
            <p:ph type="title"/>
          </p:nvPr>
        </p:nvSpPr>
        <p:spPr>
          <a:xfrm>
            <a:off x="338126" y="2964375"/>
            <a:ext cx="4255200" cy="13503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103" name="Google Shape;103;p17"/>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6.Section Covers">
  <p:cSld name="BLANK_2_1_1_1">
    <p:spTree>
      <p:nvGrpSpPr>
        <p:cNvPr id="1" name="Shape 104"/>
        <p:cNvGrpSpPr/>
        <p:nvPr/>
      </p:nvGrpSpPr>
      <p:grpSpPr>
        <a:xfrm>
          <a:off x="0" y="0"/>
          <a:ext cx="0" cy="0"/>
          <a:chOff x="0" y="0"/>
          <a:chExt cx="0" cy="0"/>
        </a:xfrm>
      </p:grpSpPr>
      <p:pic>
        <p:nvPicPr>
          <p:cNvPr id="105" name="Google Shape;105;p18"/>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106" name="Google Shape;106;p18"/>
          <p:cNvPicPr preferRelativeResize="0"/>
          <p:nvPr/>
        </p:nvPicPr>
        <p:blipFill>
          <a:blip r:embed="rId3">
            <a:alphaModFix/>
          </a:blip>
          <a:stretch>
            <a:fillRect/>
          </a:stretch>
        </p:blipFill>
        <p:spPr>
          <a:xfrm>
            <a:off x="4172" y="0"/>
            <a:ext cx="9135656" cy="5143500"/>
          </a:xfrm>
          <a:prstGeom prst="rect">
            <a:avLst/>
          </a:prstGeom>
          <a:noFill/>
          <a:ln>
            <a:noFill/>
          </a:ln>
        </p:spPr>
      </p:pic>
      <p:cxnSp>
        <p:nvCxnSpPr>
          <p:cNvPr id="107" name="Google Shape;107;p18"/>
          <p:cNvCxnSpPr/>
          <p:nvPr/>
        </p:nvCxnSpPr>
        <p:spPr>
          <a:xfrm>
            <a:off x="4391551" y="2666188"/>
            <a:ext cx="4160700" cy="0"/>
          </a:xfrm>
          <a:prstGeom prst="straightConnector1">
            <a:avLst/>
          </a:prstGeom>
          <a:noFill/>
          <a:ln w="9525" cap="flat" cmpd="sng">
            <a:solidFill>
              <a:srgbClr val="FFFFFF"/>
            </a:solidFill>
            <a:prstDash val="solid"/>
            <a:round/>
            <a:headEnd type="none" w="med" len="med"/>
            <a:tailEnd type="none" w="med" len="med"/>
          </a:ln>
        </p:spPr>
      </p:cxnSp>
      <p:sp>
        <p:nvSpPr>
          <p:cNvPr id="108" name="Google Shape;108;p18"/>
          <p:cNvSpPr txBox="1">
            <a:spLocks noGrp="1"/>
          </p:cNvSpPr>
          <p:nvPr>
            <p:ph type="title"/>
          </p:nvPr>
        </p:nvSpPr>
        <p:spPr>
          <a:xfrm>
            <a:off x="4373252" y="2956834"/>
            <a:ext cx="4255200" cy="13503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109" name="Google Shape;109;p18"/>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7.Section Covers">
  <p:cSld name="BLANK_1_1_1_1_1">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112" name="Google Shape;112;p19"/>
          <p:cNvPicPr preferRelativeResize="0"/>
          <p:nvPr/>
        </p:nvPicPr>
        <p:blipFill>
          <a:blip r:embed="rId3">
            <a:alphaModFix/>
          </a:blip>
          <a:stretch>
            <a:fillRect/>
          </a:stretch>
        </p:blipFill>
        <p:spPr>
          <a:xfrm>
            <a:off x="2086" y="0"/>
            <a:ext cx="9139828" cy="5143500"/>
          </a:xfrm>
          <a:prstGeom prst="rect">
            <a:avLst/>
          </a:prstGeom>
          <a:noFill/>
          <a:ln>
            <a:noFill/>
          </a:ln>
        </p:spPr>
      </p:pic>
      <p:cxnSp>
        <p:nvCxnSpPr>
          <p:cNvPr id="113" name="Google Shape;113;p19"/>
          <p:cNvCxnSpPr/>
          <p:nvPr/>
        </p:nvCxnSpPr>
        <p:spPr>
          <a:xfrm>
            <a:off x="4391551" y="2666188"/>
            <a:ext cx="4160700" cy="0"/>
          </a:xfrm>
          <a:prstGeom prst="straightConnector1">
            <a:avLst/>
          </a:prstGeom>
          <a:noFill/>
          <a:ln w="9525" cap="flat" cmpd="sng">
            <a:solidFill>
              <a:srgbClr val="FFFFFF"/>
            </a:solidFill>
            <a:prstDash val="solid"/>
            <a:round/>
            <a:headEnd type="none" w="med" len="med"/>
            <a:tailEnd type="none" w="med" len="med"/>
          </a:ln>
        </p:spPr>
      </p:cxnSp>
      <p:sp>
        <p:nvSpPr>
          <p:cNvPr id="114" name="Google Shape;114;p19"/>
          <p:cNvSpPr txBox="1">
            <a:spLocks noGrp="1"/>
          </p:cNvSpPr>
          <p:nvPr>
            <p:ph type="title"/>
          </p:nvPr>
        </p:nvSpPr>
        <p:spPr>
          <a:xfrm>
            <a:off x="4373252" y="2956834"/>
            <a:ext cx="4255200" cy="13503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115" name="Google Shape;115;p19"/>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8.Section Covers">
  <p:cSld name="BLANK_1_1_1_1_2">
    <p:spTree>
      <p:nvGrpSpPr>
        <p:cNvPr id="1" name="Shape 116"/>
        <p:cNvGrpSpPr/>
        <p:nvPr/>
      </p:nvGrpSpPr>
      <p:grpSpPr>
        <a:xfrm>
          <a:off x="0" y="0"/>
          <a:ext cx="0" cy="0"/>
          <a:chOff x="0" y="0"/>
          <a:chExt cx="0" cy="0"/>
        </a:xfrm>
      </p:grpSpPr>
      <p:pic>
        <p:nvPicPr>
          <p:cNvPr id="117" name="Google Shape;117;p20"/>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118" name="Google Shape;118;p20"/>
          <p:cNvPicPr preferRelativeResize="0"/>
          <p:nvPr/>
        </p:nvPicPr>
        <p:blipFill>
          <a:blip r:embed="rId3">
            <a:alphaModFix/>
          </a:blip>
          <a:stretch>
            <a:fillRect/>
          </a:stretch>
        </p:blipFill>
        <p:spPr>
          <a:xfrm>
            <a:off x="2086" y="0"/>
            <a:ext cx="9139828" cy="5143500"/>
          </a:xfrm>
          <a:prstGeom prst="rect">
            <a:avLst/>
          </a:prstGeom>
          <a:noFill/>
          <a:ln>
            <a:noFill/>
          </a:ln>
        </p:spPr>
      </p:pic>
      <p:cxnSp>
        <p:nvCxnSpPr>
          <p:cNvPr id="119" name="Google Shape;119;p20"/>
          <p:cNvCxnSpPr/>
          <p:nvPr/>
        </p:nvCxnSpPr>
        <p:spPr>
          <a:xfrm>
            <a:off x="4391551" y="2666188"/>
            <a:ext cx="4160700" cy="0"/>
          </a:xfrm>
          <a:prstGeom prst="straightConnector1">
            <a:avLst/>
          </a:prstGeom>
          <a:noFill/>
          <a:ln w="9525" cap="flat" cmpd="sng">
            <a:solidFill>
              <a:srgbClr val="FFFFFF"/>
            </a:solidFill>
            <a:prstDash val="solid"/>
            <a:round/>
            <a:headEnd type="none" w="med" len="med"/>
            <a:tailEnd type="none" w="med" len="med"/>
          </a:ln>
        </p:spPr>
      </p:cxnSp>
      <p:sp>
        <p:nvSpPr>
          <p:cNvPr id="120" name="Google Shape;120;p20"/>
          <p:cNvSpPr txBox="1">
            <a:spLocks noGrp="1"/>
          </p:cNvSpPr>
          <p:nvPr>
            <p:ph type="title"/>
          </p:nvPr>
        </p:nvSpPr>
        <p:spPr>
          <a:xfrm>
            <a:off x="4373252" y="2956834"/>
            <a:ext cx="4255200" cy="13503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121" name="Google Shape;121;p20"/>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Cover" type="blank">
  <p:cSld name="BLANK">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14" name="Google Shape;14;p3"/>
          <p:cNvPicPr preferRelativeResize="0"/>
          <p:nvPr/>
        </p:nvPicPr>
        <p:blipFill>
          <a:blip r:embed="rId3">
            <a:alphaModFix/>
          </a:blip>
          <a:stretch>
            <a:fillRect/>
          </a:stretch>
        </p:blipFill>
        <p:spPr>
          <a:xfrm>
            <a:off x="6787613" y="519300"/>
            <a:ext cx="1862273" cy="524075"/>
          </a:xfrm>
          <a:prstGeom prst="rect">
            <a:avLst/>
          </a:prstGeom>
          <a:noFill/>
          <a:ln>
            <a:noFill/>
          </a:ln>
        </p:spPr>
      </p:pic>
      <p:sp>
        <p:nvSpPr>
          <p:cNvPr id="15" name="Google Shape;15;p3"/>
          <p:cNvSpPr txBox="1">
            <a:spLocks noGrp="1"/>
          </p:cNvSpPr>
          <p:nvPr>
            <p:ph type="title"/>
          </p:nvPr>
        </p:nvSpPr>
        <p:spPr>
          <a:xfrm>
            <a:off x="510225" y="2431875"/>
            <a:ext cx="8169300" cy="773400"/>
          </a:xfrm>
          <a:prstGeom prst="rect">
            <a:avLst/>
          </a:prstGeom>
        </p:spPr>
        <p:txBody>
          <a:bodyPr spcFirstLastPara="1" wrap="square" lIns="91425" tIns="91425" rIns="91425" bIns="91425" anchor="t" anchorCtr="0">
            <a:noAutofit/>
          </a:bodyPr>
          <a:lstStyle>
            <a:lvl1pPr lvl="0" rtl="0">
              <a:spcBef>
                <a:spcPts val="0"/>
              </a:spcBef>
              <a:spcAft>
                <a:spcPts val="0"/>
              </a:spcAft>
              <a:buSzPts val="4700"/>
              <a:buFont typeface="Arial Black"/>
              <a:buNone/>
              <a:defRPr>
                <a:latin typeface="Arial Black"/>
                <a:ea typeface="Arial Black"/>
                <a:cs typeface="Arial Black"/>
                <a:sym typeface="Arial Black"/>
              </a:defRPr>
            </a:lvl1pPr>
            <a:lvl2pPr lvl="1" rtl="0">
              <a:spcBef>
                <a:spcPts val="0"/>
              </a:spcBef>
              <a:spcAft>
                <a:spcPts val="0"/>
              </a:spcAft>
              <a:buSzPts val="2800"/>
              <a:buFont typeface="Arial Black"/>
              <a:buNone/>
              <a:defRPr>
                <a:latin typeface="Arial Black"/>
                <a:ea typeface="Arial Black"/>
                <a:cs typeface="Arial Black"/>
                <a:sym typeface="Arial Black"/>
              </a:defRPr>
            </a:lvl2pPr>
            <a:lvl3pPr lvl="2" rtl="0">
              <a:spcBef>
                <a:spcPts val="0"/>
              </a:spcBef>
              <a:spcAft>
                <a:spcPts val="0"/>
              </a:spcAft>
              <a:buSzPts val="2800"/>
              <a:buFont typeface="Arial Black"/>
              <a:buNone/>
              <a:defRPr>
                <a:latin typeface="Arial Black"/>
                <a:ea typeface="Arial Black"/>
                <a:cs typeface="Arial Black"/>
                <a:sym typeface="Arial Black"/>
              </a:defRPr>
            </a:lvl3pPr>
            <a:lvl4pPr lvl="3" rtl="0">
              <a:spcBef>
                <a:spcPts val="0"/>
              </a:spcBef>
              <a:spcAft>
                <a:spcPts val="0"/>
              </a:spcAft>
              <a:buSzPts val="2800"/>
              <a:buFont typeface="Arial Black"/>
              <a:buNone/>
              <a:defRPr>
                <a:latin typeface="Arial Black"/>
                <a:ea typeface="Arial Black"/>
                <a:cs typeface="Arial Black"/>
                <a:sym typeface="Arial Black"/>
              </a:defRPr>
            </a:lvl4pPr>
            <a:lvl5pPr lvl="4" rtl="0">
              <a:spcBef>
                <a:spcPts val="0"/>
              </a:spcBef>
              <a:spcAft>
                <a:spcPts val="0"/>
              </a:spcAft>
              <a:buSzPts val="2800"/>
              <a:buFont typeface="Arial Black"/>
              <a:buNone/>
              <a:defRPr>
                <a:latin typeface="Arial Black"/>
                <a:ea typeface="Arial Black"/>
                <a:cs typeface="Arial Black"/>
                <a:sym typeface="Arial Black"/>
              </a:defRPr>
            </a:lvl5pPr>
            <a:lvl6pPr lvl="5" rtl="0">
              <a:spcBef>
                <a:spcPts val="0"/>
              </a:spcBef>
              <a:spcAft>
                <a:spcPts val="0"/>
              </a:spcAft>
              <a:buSzPts val="2800"/>
              <a:buFont typeface="Arial Black"/>
              <a:buNone/>
              <a:defRPr>
                <a:latin typeface="Arial Black"/>
                <a:ea typeface="Arial Black"/>
                <a:cs typeface="Arial Black"/>
                <a:sym typeface="Arial Black"/>
              </a:defRPr>
            </a:lvl6pPr>
            <a:lvl7pPr lvl="6" rtl="0">
              <a:spcBef>
                <a:spcPts val="0"/>
              </a:spcBef>
              <a:spcAft>
                <a:spcPts val="0"/>
              </a:spcAft>
              <a:buSzPts val="2800"/>
              <a:buFont typeface="Arial Black"/>
              <a:buNone/>
              <a:defRPr>
                <a:latin typeface="Arial Black"/>
                <a:ea typeface="Arial Black"/>
                <a:cs typeface="Arial Black"/>
                <a:sym typeface="Arial Black"/>
              </a:defRPr>
            </a:lvl7pPr>
            <a:lvl8pPr lvl="7" rtl="0">
              <a:spcBef>
                <a:spcPts val="0"/>
              </a:spcBef>
              <a:spcAft>
                <a:spcPts val="0"/>
              </a:spcAft>
              <a:buSzPts val="2800"/>
              <a:buFont typeface="Arial Black"/>
              <a:buNone/>
              <a:defRPr>
                <a:latin typeface="Arial Black"/>
                <a:ea typeface="Arial Black"/>
                <a:cs typeface="Arial Black"/>
                <a:sym typeface="Arial Black"/>
              </a:defRPr>
            </a:lvl8pPr>
            <a:lvl9pPr lvl="8" rtl="0">
              <a:spcBef>
                <a:spcPts val="0"/>
              </a:spcBef>
              <a:spcAft>
                <a:spcPts val="0"/>
              </a:spcAft>
              <a:buSzPts val="2800"/>
              <a:buFont typeface="Arial Black"/>
              <a:buNone/>
              <a:defRPr>
                <a:latin typeface="Arial Black"/>
                <a:ea typeface="Arial Black"/>
                <a:cs typeface="Arial Black"/>
                <a:sym typeface="Arial Black"/>
              </a:defRPr>
            </a:lvl9pPr>
          </a:lstStyle>
          <a:p>
            <a:endParaRPr/>
          </a:p>
        </p:txBody>
      </p:sp>
      <p:sp>
        <p:nvSpPr>
          <p:cNvPr id="16" name="Google Shape;16;p3"/>
          <p:cNvSpPr txBox="1">
            <a:spLocks noGrp="1"/>
          </p:cNvSpPr>
          <p:nvPr>
            <p:ph type="subTitle" idx="1"/>
          </p:nvPr>
        </p:nvSpPr>
        <p:spPr>
          <a:xfrm>
            <a:off x="537624" y="1580074"/>
            <a:ext cx="3910800" cy="39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Nunito Sans SemiBold"/>
              <a:buNone/>
              <a:defRPr sz="1400">
                <a:solidFill>
                  <a:srgbClr val="FFFFFF"/>
                </a:solidFill>
                <a:latin typeface="Nunito Sans SemiBold"/>
                <a:ea typeface="Nunito Sans SemiBold"/>
                <a:cs typeface="Nunito Sans SemiBold"/>
                <a:sym typeface="Nunito Sans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 name="Google Shape;17;p3"/>
          <p:cNvSpPr txBox="1">
            <a:spLocks noGrp="1"/>
          </p:cNvSpPr>
          <p:nvPr>
            <p:ph type="subTitle" idx="2"/>
          </p:nvPr>
        </p:nvSpPr>
        <p:spPr>
          <a:xfrm>
            <a:off x="530770" y="3387328"/>
            <a:ext cx="6444900" cy="604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Nunito Sans"/>
              <a:buNone/>
              <a:defRPr sz="2400">
                <a:latin typeface="Nunito Sans"/>
                <a:ea typeface="Nunito Sans"/>
                <a:cs typeface="Nunito Sans"/>
                <a:sym typeface="Nunito Sans"/>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9.Section Covers">
  <p:cSld name="BLANK_2_3_1">
    <p:spTree>
      <p:nvGrpSpPr>
        <p:cNvPr id="1" name="Shape 122"/>
        <p:cNvGrpSpPr/>
        <p:nvPr/>
      </p:nvGrpSpPr>
      <p:grpSpPr>
        <a:xfrm>
          <a:off x="0" y="0"/>
          <a:ext cx="0" cy="0"/>
          <a:chOff x="0" y="0"/>
          <a:chExt cx="0" cy="0"/>
        </a:xfrm>
      </p:grpSpPr>
      <p:pic>
        <p:nvPicPr>
          <p:cNvPr id="123" name="Google Shape;123;p21"/>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124" name="Google Shape;124;p21"/>
          <p:cNvPicPr preferRelativeResize="0"/>
          <p:nvPr/>
        </p:nvPicPr>
        <p:blipFill>
          <a:blip r:embed="rId3">
            <a:alphaModFix/>
          </a:blip>
          <a:stretch>
            <a:fillRect/>
          </a:stretch>
        </p:blipFill>
        <p:spPr>
          <a:xfrm>
            <a:off x="4172" y="0"/>
            <a:ext cx="9135656" cy="5143500"/>
          </a:xfrm>
          <a:prstGeom prst="rect">
            <a:avLst/>
          </a:prstGeom>
          <a:noFill/>
          <a:ln>
            <a:noFill/>
          </a:ln>
        </p:spPr>
      </p:pic>
      <p:cxnSp>
        <p:nvCxnSpPr>
          <p:cNvPr id="125" name="Google Shape;125;p21"/>
          <p:cNvCxnSpPr/>
          <p:nvPr/>
        </p:nvCxnSpPr>
        <p:spPr>
          <a:xfrm>
            <a:off x="4391551" y="2666188"/>
            <a:ext cx="4160700" cy="0"/>
          </a:xfrm>
          <a:prstGeom prst="straightConnector1">
            <a:avLst/>
          </a:prstGeom>
          <a:noFill/>
          <a:ln w="9525" cap="flat" cmpd="sng">
            <a:solidFill>
              <a:srgbClr val="FFFFFF"/>
            </a:solidFill>
            <a:prstDash val="solid"/>
            <a:round/>
            <a:headEnd type="none" w="med" len="med"/>
            <a:tailEnd type="none" w="med" len="med"/>
          </a:ln>
        </p:spPr>
      </p:cxnSp>
      <p:sp>
        <p:nvSpPr>
          <p:cNvPr id="126" name="Google Shape;126;p21"/>
          <p:cNvSpPr txBox="1">
            <a:spLocks noGrp="1"/>
          </p:cNvSpPr>
          <p:nvPr>
            <p:ph type="title"/>
          </p:nvPr>
        </p:nvSpPr>
        <p:spPr>
          <a:xfrm>
            <a:off x="4373252" y="2956834"/>
            <a:ext cx="4255200" cy="13503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127" name="Google Shape;127;p21"/>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0.Main Content">
  <p:cSld name="BLANK_1_1_3_1">
    <p:spTree>
      <p:nvGrpSpPr>
        <p:cNvPr id="1" name="Shape 128"/>
        <p:cNvGrpSpPr/>
        <p:nvPr/>
      </p:nvGrpSpPr>
      <p:grpSpPr>
        <a:xfrm>
          <a:off x="0" y="0"/>
          <a:ext cx="0" cy="0"/>
          <a:chOff x="0" y="0"/>
          <a:chExt cx="0" cy="0"/>
        </a:xfrm>
      </p:grpSpPr>
      <p:pic>
        <p:nvPicPr>
          <p:cNvPr id="129" name="Google Shape;129;p22"/>
          <p:cNvPicPr preferRelativeResize="0"/>
          <p:nvPr/>
        </p:nvPicPr>
        <p:blipFill>
          <a:blip r:embed="rId2">
            <a:alphaModFix/>
          </a:blip>
          <a:stretch>
            <a:fillRect/>
          </a:stretch>
        </p:blipFill>
        <p:spPr>
          <a:xfrm flipH="1">
            <a:off x="-10256" y="-10246"/>
            <a:ext cx="9178724" cy="5143501"/>
          </a:xfrm>
          <a:prstGeom prst="rect">
            <a:avLst/>
          </a:prstGeom>
          <a:noFill/>
          <a:ln>
            <a:noFill/>
          </a:ln>
        </p:spPr>
      </p:pic>
      <p:pic>
        <p:nvPicPr>
          <p:cNvPr id="130" name="Google Shape;130;p22"/>
          <p:cNvPicPr preferRelativeResize="0"/>
          <p:nvPr/>
        </p:nvPicPr>
        <p:blipFill>
          <a:blip r:embed="rId3">
            <a:alphaModFix/>
          </a:blip>
          <a:stretch>
            <a:fillRect/>
          </a:stretch>
        </p:blipFill>
        <p:spPr>
          <a:xfrm>
            <a:off x="-10250" y="-4"/>
            <a:ext cx="9279908" cy="5143501"/>
          </a:xfrm>
          <a:prstGeom prst="rect">
            <a:avLst/>
          </a:prstGeom>
          <a:noFill/>
          <a:ln>
            <a:noFill/>
          </a:ln>
        </p:spPr>
      </p:pic>
      <p:pic>
        <p:nvPicPr>
          <p:cNvPr id="131" name="Google Shape;131;p22"/>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132" name="Google Shape;132;p22"/>
          <p:cNvSpPr txBox="1">
            <a:spLocks noGrp="1"/>
          </p:cNvSpPr>
          <p:nvPr>
            <p:ph type="body" idx="1"/>
          </p:nvPr>
        </p:nvSpPr>
        <p:spPr>
          <a:xfrm>
            <a:off x="332675" y="1758225"/>
            <a:ext cx="3943500" cy="3002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133" name="Google Shape;133;p22"/>
          <p:cNvSpPr txBox="1">
            <a:spLocks noGrp="1"/>
          </p:cNvSpPr>
          <p:nvPr>
            <p:ph type="title"/>
          </p:nvPr>
        </p:nvSpPr>
        <p:spPr>
          <a:xfrm>
            <a:off x="332668" y="903709"/>
            <a:ext cx="7978500" cy="5901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134" name="Google Shape;134;p22"/>
          <p:cNvSpPr txBox="1">
            <a:spLocks noGrp="1"/>
          </p:cNvSpPr>
          <p:nvPr>
            <p:ph type="body" idx="2"/>
          </p:nvPr>
        </p:nvSpPr>
        <p:spPr>
          <a:xfrm>
            <a:off x="4476575" y="1758225"/>
            <a:ext cx="3943500" cy="30021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1.Main Content">
  <p:cSld name="BLANK_1_1_2_1_1">
    <p:spTree>
      <p:nvGrpSpPr>
        <p:cNvPr id="1" name="Shape 135"/>
        <p:cNvGrpSpPr/>
        <p:nvPr/>
      </p:nvGrpSpPr>
      <p:grpSpPr>
        <a:xfrm>
          <a:off x="0" y="0"/>
          <a:ext cx="0" cy="0"/>
          <a:chOff x="0" y="0"/>
          <a:chExt cx="0" cy="0"/>
        </a:xfrm>
      </p:grpSpPr>
      <p:pic>
        <p:nvPicPr>
          <p:cNvPr id="136" name="Google Shape;136;p23"/>
          <p:cNvPicPr preferRelativeResize="0"/>
          <p:nvPr/>
        </p:nvPicPr>
        <p:blipFill>
          <a:blip r:embed="rId2">
            <a:alphaModFix/>
          </a:blip>
          <a:stretch>
            <a:fillRect/>
          </a:stretch>
        </p:blipFill>
        <p:spPr>
          <a:xfrm flipH="1">
            <a:off x="-10256" y="-10246"/>
            <a:ext cx="9178724" cy="5143501"/>
          </a:xfrm>
          <a:prstGeom prst="rect">
            <a:avLst/>
          </a:prstGeom>
          <a:noFill/>
          <a:ln>
            <a:noFill/>
          </a:ln>
        </p:spPr>
      </p:pic>
      <p:pic>
        <p:nvPicPr>
          <p:cNvPr id="137" name="Google Shape;137;p23"/>
          <p:cNvPicPr preferRelativeResize="0"/>
          <p:nvPr/>
        </p:nvPicPr>
        <p:blipFill>
          <a:blip r:embed="rId3">
            <a:alphaModFix/>
          </a:blip>
          <a:stretch>
            <a:fillRect/>
          </a:stretch>
        </p:blipFill>
        <p:spPr>
          <a:xfrm>
            <a:off x="-10250" y="-4"/>
            <a:ext cx="9279908" cy="5143501"/>
          </a:xfrm>
          <a:prstGeom prst="rect">
            <a:avLst/>
          </a:prstGeom>
          <a:noFill/>
          <a:ln>
            <a:noFill/>
          </a:ln>
        </p:spPr>
      </p:pic>
      <p:pic>
        <p:nvPicPr>
          <p:cNvPr id="138" name="Google Shape;138;p23"/>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139" name="Google Shape;139;p23"/>
          <p:cNvSpPr txBox="1">
            <a:spLocks noGrp="1"/>
          </p:cNvSpPr>
          <p:nvPr>
            <p:ph type="title"/>
          </p:nvPr>
        </p:nvSpPr>
        <p:spPr>
          <a:xfrm>
            <a:off x="332668" y="903709"/>
            <a:ext cx="7978500" cy="5901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140" name="Google Shape;140;p23"/>
          <p:cNvSpPr txBox="1">
            <a:spLocks noGrp="1"/>
          </p:cNvSpPr>
          <p:nvPr>
            <p:ph type="body" idx="1"/>
          </p:nvPr>
        </p:nvSpPr>
        <p:spPr>
          <a:xfrm>
            <a:off x="332681" y="2188525"/>
            <a:ext cx="2531400" cy="26592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141" name="Google Shape;141;p23"/>
          <p:cNvSpPr txBox="1">
            <a:spLocks noGrp="1"/>
          </p:cNvSpPr>
          <p:nvPr>
            <p:ph type="subTitle" idx="2"/>
          </p:nvPr>
        </p:nvSpPr>
        <p:spPr>
          <a:xfrm>
            <a:off x="332674" y="1592157"/>
            <a:ext cx="2531400" cy="59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1600"/>
              </a:spcBef>
              <a:spcAft>
                <a:spcPts val="0"/>
              </a:spcAft>
              <a:buClr>
                <a:srgbClr val="25221F"/>
              </a:buClr>
              <a:buSzPts val="2400"/>
              <a:buNone/>
              <a:defRPr sz="2400">
                <a:solidFill>
                  <a:srgbClr val="25221F"/>
                </a:solidFill>
              </a:defRPr>
            </a:lvl2pPr>
            <a:lvl3pPr lvl="2" rtl="0">
              <a:lnSpc>
                <a:spcPct val="100000"/>
              </a:lnSpc>
              <a:spcBef>
                <a:spcPts val="1600"/>
              </a:spcBef>
              <a:spcAft>
                <a:spcPts val="0"/>
              </a:spcAft>
              <a:buClr>
                <a:srgbClr val="25221F"/>
              </a:buClr>
              <a:buSzPts val="2400"/>
              <a:buNone/>
              <a:defRPr sz="2400">
                <a:solidFill>
                  <a:srgbClr val="25221F"/>
                </a:solidFill>
              </a:defRPr>
            </a:lvl3pPr>
            <a:lvl4pPr lvl="3" rtl="0">
              <a:lnSpc>
                <a:spcPct val="100000"/>
              </a:lnSpc>
              <a:spcBef>
                <a:spcPts val="1600"/>
              </a:spcBef>
              <a:spcAft>
                <a:spcPts val="0"/>
              </a:spcAft>
              <a:buClr>
                <a:srgbClr val="25221F"/>
              </a:buClr>
              <a:buSzPts val="2400"/>
              <a:buNone/>
              <a:defRPr sz="2400">
                <a:solidFill>
                  <a:srgbClr val="25221F"/>
                </a:solidFill>
              </a:defRPr>
            </a:lvl4pPr>
            <a:lvl5pPr lvl="4" rtl="0">
              <a:lnSpc>
                <a:spcPct val="100000"/>
              </a:lnSpc>
              <a:spcBef>
                <a:spcPts val="1600"/>
              </a:spcBef>
              <a:spcAft>
                <a:spcPts val="0"/>
              </a:spcAft>
              <a:buClr>
                <a:srgbClr val="25221F"/>
              </a:buClr>
              <a:buSzPts val="2400"/>
              <a:buNone/>
              <a:defRPr sz="2400">
                <a:solidFill>
                  <a:srgbClr val="25221F"/>
                </a:solidFill>
              </a:defRPr>
            </a:lvl5pPr>
            <a:lvl6pPr lvl="5" rtl="0">
              <a:lnSpc>
                <a:spcPct val="100000"/>
              </a:lnSpc>
              <a:spcBef>
                <a:spcPts val="1600"/>
              </a:spcBef>
              <a:spcAft>
                <a:spcPts val="0"/>
              </a:spcAft>
              <a:buClr>
                <a:srgbClr val="25221F"/>
              </a:buClr>
              <a:buSzPts val="2400"/>
              <a:buNone/>
              <a:defRPr sz="2400">
                <a:solidFill>
                  <a:srgbClr val="25221F"/>
                </a:solidFill>
              </a:defRPr>
            </a:lvl6pPr>
            <a:lvl7pPr lvl="6" rtl="0">
              <a:lnSpc>
                <a:spcPct val="100000"/>
              </a:lnSpc>
              <a:spcBef>
                <a:spcPts val="1600"/>
              </a:spcBef>
              <a:spcAft>
                <a:spcPts val="0"/>
              </a:spcAft>
              <a:buClr>
                <a:srgbClr val="25221F"/>
              </a:buClr>
              <a:buSzPts val="2400"/>
              <a:buNone/>
              <a:defRPr sz="2400">
                <a:solidFill>
                  <a:srgbClr val="25221F"/>
                </a:solidFill>
              </a:defRPr>
            </a:lvl7pPr>
            <a:lvl8pPr lvl="7" rtl="0">
              <a:lnSpc>
                <a:spcPct val="100000"/>
              </a:lnSpc>
              <a:spcBef>
                <a:spcPts val="1600"/>
              </a:spcBef>
              <a:spcAft>
                <a:spcPts val="0"/>
              </a:spcAft>
              <a:buClr>
                <a:srgbClr val="25221F"/>
              </a:buClr>
              <a:buSzPts val="2400"/>
              <a:buNone/>
              <a:defRPr sz="2400">
                <a:solidFill>
                  <a:srgbClr val="25221F"/>
                </a:solidFill>
              </a:defRPr>
            </a:lvl8pPr>
            <a:lvl9pPr lvl="8"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142" name="Google Shape;142;p23"/>
          <p:cNvSpPr txBox="1">
            <a:spLocks noGrp="1"/>
          </p:cNvSpPr>
          <p:nvPr>
            <p:ph type="body" idx="3"/>
          </p:nvPr>
        </p:nvSpPr>
        <p:spPr>
          <a:xfrm>
            <a:off x="3123466" y="2188525"/>
            <a:ext cx="2531400" cy="26592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143" name="Google Shape;143;p23"/>
          <p:cNvSpPr txBox="1">
            <a:spLocks noGrp="1"/>
          </p:cNvSpPr>
          <p:nvPr>
            <p:ph type="subTitle" idx="4"/>
          </p:nvPr>
        </p:nvSpPr>
        <p:spPr>
          <a:xfrm>
            <a:off x="3123460" y="1592157"/>
            <a:ext cx="2531400" cy="59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1600"/>
              </a:spcBef>
              <a:spcAft>
                <a:spcPts val="0"/>
              </a:spcAft>
              <a:buClr>
                <a:srgbClr val="25221F"/>
              </a:buClr>
              <a:buSzPts val="2400"/>
              <a:buNone/>
              <a:defRPr sz="2400">
                <a:solidFill>
                  <a:srgbClr val="25221F"/>
                </a:solidFill>
              </a:defRPr>
            </a:lvl2pPr>
            <a:lvl3pPr lvl="2" rtl="0">
              <a:lnSpc>
                <a:spcPct val="100000"/>
              </a:lnSpc>
              <a:spcBef>
                <a:spcPts val="1600"/>
              </a:spcBef>
              <a:spcAft>
                <a:spcPts val="0"/>
              </a:spcAft>
              <a:buClr>
                <a:srgbClr val="25221F"/>
              </a:buClr>
              <a:buSzPts val="2400"/>
              <a:buNone/>
              <a:defRPr sz="2400">
                <a:solidFill>
                  <a:srgbClr val="25221F"/>
                </a:solidFill>
              </a:defRPr>
            </a:lvl3pPr>
            <a:lvl4pPr lvl="3" rtl="0">
              <a:lnSpc>
                <a:spcPct val="100000"/>
              </a:lnSpc>
              <a:spcBef>
                <a:spcPts val="1600"/>
              </a:spcBef>
              <a:spcAft>
                <a:spcPts val="0"/>
              </a:spcAft>
              <a:buClr>
                <a:srgbClr val="25221F"/>
              </a:buClr>
              <a:buSzPts val="2400"/>
              <a:buNone/>
              <a:defRPr sz="2400">
                <a:solidFill>
                  <a:srgbClr val="25221F"/>
                </a:solidFill>
              </a:defRPr>
            </a:lvl4pPr>
            <a:lvl5pPr lvl="4" rtl="0">
              <a:lnSpc>
                <a:spcPct val="100000"/>
              </a:lnSpc>
              <a:spcBef>
                <a:spcPts val="1600"/>
              </a:spcBef>
              <a:spcAft>
                <a:spcPts val="0"/>
              </a:spcAft>
              <a:buClr>
                <a:srgbClr val="25221F"/>
              </a:buClr>
              <a:buSzPts val="2400"/>
              <a:buNone/>
              <a:defRPr sz="2400">
                <a:solidFill>
                  <a:srgbClr val="25221F"/>
                </a:solidFill>
              </a:defRPr>
            </a:lvl5pPr>
            <a:lvl6pPr lvl="5" rtl="0">
              <a:lnSpc>
                <a:spcPct val="100000"/>
              </a:lnSpc>
              <a:spcBef>
                <a:spcPts val="1600"/>
              </a:spcBef>
              <a:spcAft>
                <a:spcPts val="0"/>
              </a:spcAft>
              <a:buClr>
                <a:srgbClr val="25221F"/>
              </a:buClr>
              <a:buSzPts val="2400"/>
              <a:buNone/>
              <a:defRPr sz="2400">
                <a:solidFill>
                  <a:srgbClr val="25221F"/>
                </a:solidFill>
              </a:defRPr>
            </a:lvl6pPr>
            <a:lvl7pPr lvl="6" rtl="0">
              <a:lnSpc>
                <a:spcPct val="100000"/>
              </a:lnSpc>
              <a:spcBef>
                <a:spcPts val="1600"/>
              </a:spcBef>
              <a:spcAft>
                <a:spcPts val="0"/>
              </a:spcAft>
              <a:buClr>
                <a:srgbClr val="25221F"/>
              </a:buClr>
              <a:buSzPts val="2400"/>
              <a:buNone/>
              <a:defRPr sz="2400">
                <a:solidFill>
                  <a:srgbClr val="25221F"/>
                </a:solidFill>
              </a:defRPr>
            </a:lvl7pPr>
            <a:lvl8pPr lvl="7" rtl="0">
              <a:lnSpc>
                <a:spcPct val="100000"/>
              </a:lnSpc>
              <a:spcBef>
                <a:spcPts val="1600"/>
              </a:spcBef>
              <a:spcAft>
                <a:spcPts val="0"/>
              </a:spcAft>
              <a:buClr>
                <a:srgbClr val="25221F"/>
              </a:buClr>
              <a:buSzPts val="2400"/>
              <a:buNone/>
              <a:defRPr sz="2400">
                <a:solidFill>
                  <a:srgbClr val="25221F"/>
                </a:solidFill>
              </a:defRPr>
            </a:lvl8pPr>
            <a:lvl9pPr lvl="8"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144" name="Google Shape;144;p23"/>
          <p:cNvSpPr txBox="1">
            <a:spLocks noGrp="1"/>
          </p:cNvSpPr>
          <p:nvPr>
            <p:ph type="body" idx="5"/>
          </p:nvPr>
        </p:nvSpPr>
        <p:spPr>
          <a:xfrm>
            <a:off x="5920456" y="2188525"/>
            <a:ext cx="2531400" cy="26592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145" name="Google Shape;145;p23"/>
          <p:cNvSpPr txBox="1">
            <a:spLocks noGrp="1"/>
          </p:cNvSpPr>
          <p:nvPr>
            <p:ph type="subTitle" idx="6"/>
          </p:nvPr>
        </p:nvSpPr>
        <p:spPr>
          <a:xfrm>
            <a:off x="5920449" y="1592157"/>
            <a:ext cx="2531400" cy="59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1600"/>
              </a:spcBef>
              <a:spcAft>
                <a:spcPts val="0"/>
              </a:spcAft>
              <a:buClr>
                <a:srgbClr val="25221F"/>
              </a:buClr>
              <a:buSzPts val="2400"/>
              <a:buNone/>
              <a:defRPr sz="2400">
                <a:solidFill>
                  <a:srgbClr val="25221F"/>
                </a:solidFill>
              </a:defRPr>
            </a:lvl2pPr>
            <a:lvl3pPr lvl="2" rtl="0">
              <a:lnSpc>
                <a:spcPct val="100000"/>
              </a:lnSpc>
              <a:spcBef>
                <a:spcPts val="1600"/>
              </a:spcBef>
              <a:spcAft>
                <a:spcPts val="0"/>
              </a:spcAft>
              <a:buClr>
                <a:srgbClr val="25221F"/>
              </a:buClr>
              <a:buSzPts val="2400"/>
              <a:buNone/>
              <a:defRPr sz="2400">
                <a:solidFill>
                  <a:srgbClr val="25221F"/>
                </a:solidFill>
              </a:defRPr>
            </a:lvl3pPr>
            <a:lvl4pPr lvl="3" rtl="0">
              <a:lnSpc>
                <a:spcPct val="100000"/>
              </a:lnSpc>
              <a:spcBef>
                <a:spcPts val="1600"/>
              </a:spcBef>
              <a:spcAft>
                <a:spcPts val="0"/>
              </a:spcAft>
              <a:buClr>
                <a:srgbClr val="25221F"/>
              </a:buClr>
              <a:buSzPts val="2400"/>
              <a:buNone/>
              <a:defRPr sz="2400">
                <a:solidFill>
                  <a:srgbClr val="25221F"/>
                </a:solidFill>
              </a:defRPr>
            </a:lvl4pPr>
            <a:lvl5pPr lvl="4" rtl="0">
              <a:lnSpc>
                <a:spcPct val="100000"/>
              </a:lnSpc>
              <a:spcBef>
                <a:spcPts val="1600"/>
              </a:spcBef>
              <a:spcAft>
                <a:spcPts val="0"/>
              </a:spcAft>
              <a:buClr>
                <a:srgbClr val="25221F"/>
              </a:buClr>
              <a:buSzPts val="2400"/>
              <a:buNone/>
              <a:defRPr sz="2400">
                <a:solidFill>
                  <a:srgbClr val="25221F"/>
                </a:solidFill>
              </a:defRPr>
            </a:lvl5pPr>
            <a:lvl6pPr lvl="5" rtl="0">
              <a:lnSpc>
                <a:spcPct val="100000"/>
              </a:lnSpc>
              <a:spcBef>
                <a:spcPts val="1600"/>
              </a:spcBef>
              <a:spcAft>
                <a:spcPts val="0"/>
              </a:spcAft>
              <a:buClr>
                <a:srgbClr val="25221F"/>
              </a:buClr>
              <a:buSzPts val="2400"/>
              <a:buNone/>
              <a:defRPr sz="2400">
                <a:solidFill>
                  <a:srgbClr val="25221F"/>
                </a:solidFill>
              </a:defRPr>
            </a:lvl6pPr>
            <a:lvl7pPr lvl="6" rtl="0">
              <a:lnSpc>
                <a:spcPct val="100000"/>
              </a:lnSpc>
              <a:spcBef>
                <a:spcPts val="1600"/>
              </a:spcBef>
              <a:spcAft>
                <a:spcPts val="0"/>
              </a:spcAft>
              <a:buClr>
                <a:srgbClr val="25221F"/>
              </a:buClr>
              <a:buSzPts val="2400"/>
              <a:buNone/>
              <a:defRPr sz="2400">
                <a:solidFill>
                  <a:srgbClr val="25221F"/>
                </a:solidFill>
              </a:defRPr>
            </a:lvl7pPr>
            <a:lvl8pPr lvl="7" rtl="0">
              <a:lnSpc>
                <a:spcPct val="100000"/>
              </a:lnSpc>
              <a:spcBef>
                <a:spcPts val="1600"/>
              </a:spcBef>
              <a:spcAft>
                <a:spcPts val="0"/>
              </a:spcAft>
              <a:buClr>
                <a:srgbClr val="25221F"/>
              </a:buClr>
              <a:buSzPts val="2400"/>
              <a:buNone/>
              <a:defRPr sz="2400">
                <a:solidFill>
                  <a:srgbClr val="25221F"/>
                </a:solidFill>
              </a:defRPr>
            </a:lvl8pPr>
            <a:lvl9pPr lvl="8" rtl="0">
              <a:lnSpc>
                <a:spcPct val="100000"/>
              </a:lnSpc>
              <a:spcBef>
                <a:spcPts val="1600"/>
              </a:spcBef>
              <a:spcAft>
                <a:spcPts val="1600"/>
              </a:spcAft>
              <a:buClr>
                <a:srgbClr val="25221F"/>
              </a:buClr>
              <a:buSzPts val="2400"/>
              <a:buNone/>
              <a:defRPr sz="2400">
                <a:solidFill>
                  <a:srgbClr val="25221F"/>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2.Main Content">
  <p:cSld name="BLANK_2_1_1_1_1">
    <p:spTree>
      <p:nvGrpSpPr>
        <p:cNvPr id="1" name="Shape 146"/>
        <p:cNvGrpSpPr/>
        <p:nvPr/>
      </p:nvGrpSpPr>
      <p:grpSpPr>
        <a:xfrm>
          <a:off x="0" y="0"/>
          <a:ext cx="0" cy="0"/>
          <a:chOff x="0" y="0"/>
          <a:chExt cx="0" cy="0"/>
        </a:xfrm>
      </p:grpSpPr>
      <p:pic>
        <p:nvPicPr>
          <p:cNvPr id="147" name="Google Shape;147;p24"/>
          <p:cNvPicPr preferRelativeResize="0"/>
          <p:nvPr/>
        </p:nvPicPr>
        <p:blipFill>
          <a:blip r:embed="rId2">
            <a:alphaModFix/>
          </a:blip>
          <a:stretch>
            <a:fillRect/>
          </a:stretch>
        </p:blipFill>
        <p:spPr>
          <a:xfrm flipH="1">
            <a:off x="-10256" y="-10246"/>
            <a:ext cx="9178724" cy="5143501"/>
          </a:xfrm>
          <a:prstGeom prst="rect">
            <a:avLst/>
          </a:prstGeom>
          <a:noFill/>
          <a:ln>
            <a:noFill/>
          </a:ln>
        </p:spPr>
      </p:pic>
      <p:pic>
        <p:nvPicPr>
          <p:cNvPr id="148" name="Google Shape;148;p24"/>
          <p:cNvPicPr preferRelativeResize="0"/>
          <p:nvPr/>
        </p:nvPicPr>
        <p:blipFill>
          <a:blip r:embed="rId3">
            <a:alphaModFix/>
          </a:blip>
          <a:stretch>
            <a:fillRect/>
          </a:stretch>
        </p:blipFill>
        <p:spPr>
          <a:xfrm>
            <a:off x="-10250" y="-4"/>
            <a:ext cx="9279908" cy="5143501"/>
          </a:xfrm>
          <a:prstGeom prst="rect">
            <a:avLst/>
          </a:prstGeom>
          <a:noFill/>
          <a:ln>
            <a:noFill/>
          </a:ln>
        </p:spPr>
      </p:pic>
      <p:pic>
        <p:nvPicPr>
          <p:cNvPr id="149" name="Google Shape;149;p24"/>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150" name="Google Shape;150;p24"/>
          <p:cNvSpPr txBox="1">
            <a:spLocks noGrp="1"/>
          </p:cNvSpPr>
          <p:nvPr>
            <p:ph type="title"/>
          </p:nvPr>
        </p:nvSpPr>
        <p:spPr>
          <a:xfrm>
            <a:off x="332668" y="903709"/>
            <a:ext cx="7978500" cy="5901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3.Main Content">
  <p:cSld name="BLANK_1_1_3_1_1">
    <p:spTree>
      <p:nvGrpSpPr>
        <p:cNvPr id="1" name="Shape 151"/>
        <p:cNvGrpSpPr/>
        <p:nvPr/>
      </p:nvGrpSpPr>
      <p:grpSpPr>
        <a:xfrm>
          <a:off x="0" y="0"/>
          <a:ext cx="0" cy="0"/>
          <a:chOff x="0" y="0"/>
          <a:chExt cx="0" cy="0"/>
        </a:xfrm>
      </p:grpSpPr>
      <p:pic>
        <p:nvPicPr>
          <p:cNvPr id="152" name="Google Shape;152;p25"/>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153" name="Google Shape;153;p25"/>
          <p:cNvPicPr preferRelativeResize="0"/>
          <p:nvPr/>
        </p:nvPicPr>
        <p:blipFill>
          <a:blip r:embed="rId3">
            <a:alphaModFix/>
          </a:blip>
          <a:stretch>
            <a:fillRect/>
          </a:stretch>
        </p:blipFill>
        <p:spPr>
          <a:xfrm>
            <a:off x="0" y="0"/>
            <a:ext cx="6456894" cy="5143499"/>
          </a:xfrm>
          <a:prstGeom prst="rect">
            <a:avLst/>
          </a:prstGeom>
          <a:noFill/>
          <a:ln>
            <a:noFill/>
          </a:ln>
        </p:spPr>
      </p:pic>
      <p:pic>
        <p:nvPicPr>
          <p:cNvPr id="154" name="Google Shape;154;p25"/>
          <p:cNvPicPr preferRelativeResize="0"/>
          <p:nvPr/>
        </p:nvPicPr>
        <p:blipFill>
          <a:blip r:embed="rId4">
            <a:alphaModFix/>
          </a:blip>
          <a:stretch>
            <a:fillRect/>
          </a:stretch>
        </p:blipFill>
        <p:spPr>
          <a:xfrm>
            <a:off x="7105818" y="432642"/>
            <a:ext cx="1537358" cy="432642"/>
          </a:xfrm>
          <a:prstGeom prst="rect">
            <a:avLst/>
          </a:prstGeom>
          <a:noFill/>
          <a:ln>
            <a:noFill/>
          </a:ln>
        </p:spPr>
      </p:pic>
      <p:sp>
        <p:nvSpPr>
          <p:cNvPr id="155" name="Google Shape;155;p25"/>
          <p:cNvSpPr txBox="1">
            <a:spLocks noGrp="1"/>
          </p:cNvSpPr>
          <p:nvPr>
            <p:ph type="title"/>
          </p:nvPr>
        </p:nvSpPr>
        <p:spPr>
          <a:xfrm>
            <a:off x="332675" y="365425"/>
            <a:ext cx="5671500" cy="1489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4.Main Content">
  <p:cSld name="BLANK_2_2_1_1_1">
    <p:spTree>
      <p:nvGrpSpPr>
        <p:cNvPr id="1" name="Shape 156"/>
        <p:cNvGrpSpPr/>
        <p:nvPr/>
      </p:nvGrpSpPr>
      <p:grpSpPr>
        <a:xfrm>
          <a:off x="0" y="0"/>
          <a:ext cx="0" cy="0"/>
          <a:chOff x="0" y="0"/>
          <a:chExt cx="0" cy="0"/>
        </a:xfrm>
      </p:grpSpPr>
      <p:pic>
        <p:nvPicPr>
          <p:cNvPr id="157" name="Google Shape;157;p26"/>
          <p:cNvPicPr preferRelativeResize="0"/>
          <p:nvPr/>
        </p:nvPicPr>
        <p:blipFill>
          <a:blip r:embed="rId2">
            <a:alphaModFix/>
          </a:blip>
          <a:stretch>
            <a:fillRect/>
          </a:stretch>
        </p:blipFill>
        <p:spPr>
          <a:xfrm>
            <a:off x="0" y="275"/>
            <a:ext cx="6954652" cy="5142948"/>
          </a:xfrm>
          <a:prstGeom prst="rect">
            <a:avLst/>
          </a:prstGeom>
          <a:noFill/>
          <a:ln>
            <a:noFill/>
          </a:ln>
        </p:spPr>
      </p:pic>
      <p:pic>
        <p:nvPicPr>
          <p:cNvPr id="158" name="Google Shape;158;p26"/>
          <p:cNvPicPr preferRelativeResize="0"/>
          <p:nvPr/>
        </p:nvPicPr>
        <p:blipFill>
          <a:blip r:embed="rId3">
            <a:alphaModFix/>
          </a:blip>
          <a:stretch>
            <a:fillRect/>
          </a:stretch>
        </p:blipFill>
        <p:spPr>
          <a:xfrm>
            <a:off x="-135900" y="0"/>
            <a:ext cx="9279908" cy="5143501"/>
          </a:xfrm>
          <a:prstGeom prst="rect">
            <a:avLst/>
          </a:prstGeom>
          <a:noFill/>
          <a:ln>
            <a:noFill/>
          </a:ln>
        </p:spPr>
      </p:pic>
      <p:cxnSp>
        <p:nvCxnSpPr>
          <p:cNvPr id="159" name="Google Shape;159;p26"/>
          <p:cNvCxnSpPr/>
          <p:nvPr/>
        </p:nvCxnSpPr>
        <p:spPr>
          <a:xfrm>
            <a:off x="432675" y="1312400"/>
            <a:ext cx="2360400" cy="0"/>
          </a:xfrm>
          <a:prstGeom prst="straightConnector1">
            <a:avLst/>
          </a:prstGeom>
          <a:noFill/>
          <a:ln w="9525" cap="flat" cmpd="sng">
            <a:solidFill>
              <a:srgbClr val="FFFFFF"/>
            </a:solidFill>
            <a:prstDash val="solid"/>
            <a:round/>
            <a:headEnd type="none" w="med" len="med"/>
            <a:tailEnd type="none" w="med" len="med"/>
          </a:ln>
        </p:spPr>
      </p:cxnSp>
      <p:pic>
        <p:nvPicPr>
          <p:cNvPr id="160" name="Google Shape;160;p26"/>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161" name="Google Shape;161;p26"/>
          <p:cNvSpPr txBox="1">
            <a:spLocks noGrp="1"/>
          </p:cNvSpPr>
          <p:nvPr>
            <p:ph type="title"/>
          </p:nvPr>
        </p:nvSpPr>
        <p:spPr>
          <a:xfrm>
            <a:off x="338125" y="1605775"/>
            <a:ext cx="3178200" cy="1630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sp>
        <p:nvSpPr>
          <p:cNvPr id="162" name="Google Shape;162;p26"/>
          <p:cNvSpPr txBox="1">
            <a:spLocks noGrp="1"/>
          </p:cNvSpPr>
          <p:nvPr>
            <p:ph type="body" idx="1"/>
          </p:nvPr>
        </p:nvSpPr>
        <p:spPr>
          <a:xfrm>
            <a:off x="4142775" y="3450300"/>
            <a:ext cx="4422900" cy="9177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163" name="Google Shape;163;p26"/>
          <p:cNvSpPr txBox="1">
            <a:spLocks noGrp="1"/>
          </p:cNvSpPr>
          <p:nvPr>
            <p:ph type="subTitle" idx="2"/>
          </p:nvPr>
        </p:nvSpPr>
        <p:spPr>
          <a:xfrm>
            <a:off x="338125" y="3076550"/>
            <a:ext cx="2756100" cy="102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800"/>
              <a:buFont typeface="Nunito Sans"/>
              <a:buNone/>
              <a:defRPr>
                <a:solidFill>
                  <a:srgbClr val="FFFFFF"/>
                </a:solidFill>
                <a:latin typeface="Nunito Sans"/>
                <a:ea typeface="Nunito Sans"/>
                <a:cs typeface="Nunito Sans"/>
                <a:sym typeface="Nunito Sans"/>
              </a:defRPr>
            </a:lvl1pPr>
            <a:lvl2pPr lvl="1" rtl="0">
              <a:lnSpc>
                <a:spcPct val="100000"/>
              </a:lnSpc>
              <a:spcBef>
                <a:spcPts val="1600"/>
              </a:spcBef>
              <a:spcAft>
                <a:spcPts val="0"/>
              </a:spcAft>
              <a:buClr>
                <a:srgbClr val="FFFFFF"/>
              </a:buClr>
              <a:buSzPts val="1800"/>
              <a:buNone/>
              <a:defRPr sz="1800">
                <a:solidFill>
                  <a:srgbClr val="FFFFFF"/>
                </a:solidFill>
              </a:defRPr>
            </a:lvl2pPr>
            <a:lvl3pPr lvl="2" rtl="0">
              <a:lnSpc>
                <a:spcPct val="100000"/>
              </a:lnSpc>
              <a:spcBef>
                <a:spcPts val="1600"/>
              </a:spcBef>
              <a:spcAft>
                <a:spcPts val="0"/>
              </a:spcAft>
              <a:buClr>
                <a:srgbClr val="FFFFFF"/>
              </a:buClr>
              <a:buSzPts val="1800"/>
              <a:buNone/>
              <a:defRPr sz="1800">
                <a:solidFill>
                  <a:srgbClr val="FFFFFF"/>
                </a:solidFill>
              </a:defRPr>
            </a:lvl3pPr>
            <a:lvl4pPr lvl="3" rtl="0">
              <a:lnSpc>
                <a:spcPct val="100000"/>
              </a:lnSpc>
              <a:spcBef>
                <a:spcPts val="1600"/>
              </a:spcBef>
              <a:spcAft>
                <a:spcPts val="0"/>
              </a:spcAft>
              <a:buClr>
                <a:srgbClr val="FFFFFF"/>
              </a:buClr>
              <a:buSzPts val="1800"/>
              <a:buNone/>
              <a:defRPr sz="1800">
                <a:solidFill>
                  <a:srgbClr val="FFFFFF"/>
                </a:solidFill>
              </a:defRPr>
            </a:lvl4pPr>
            <a:lvl5pPr lvl="4" rtl="0">
              <a:lnSpc>
                <a:spcPct val="100000"/>
              </a:lnSpc>
              <a:spcBef>
                <a:spcPts val="1600"/>
              </a:spcBef>
              <a:spcAft>
                <a:spcPts val="0"/>
              </a:spcAft>
              <a:buClr>
                <a:srgbClr val="FFFFFF"/>
              </a:buClr>
              <a:buSzPts val="1800"/>
              <a:buNone/>
              <a:defRPr sz="1800">
                <a:solidFill>
                  <a:srgbClr val="FFFFFF"/>
                </a:solidFill>
              </a:defRPr>
            </a:lvl5pPr>
            <a:lvl6pPr lvl="5" rtl="0">
              <a:lnSpc>
                <a:spcPct val="100000"/>
              </a:lnSpc>
              <a:spcBef>
                <a:spcPts val="1600"/>
              </a:spcBef>
              <a:spcAft>
                <a:spcPts val="0"/>
              </a:spcAft>
              <a:buClr>
                <a:srgbClr val="FFFFFF"/>
              </a:buClr>
              <a:buSzPts val="1800"/>
              <a:buNone/>
              <a:defRPr sz="1800">
                <a:solidFill>
                  <a:srgbClr val="FFFFFF"/>
                </a:solidFill>
              </a:defRPr>
            </a:lvl6pPr>
            <a:lvl7pPr lvl="6" rtl="0">
              <a:lnSpc>
                <a:spcPct val="100000"/>
              </a:lnSpc>
              <a:spcBef>
                <a:spcPts val="1600"/>
              </a:spcBef>
              <a:spcAft>
                <a:spcPts val="0"/>
              </a:spcAft>
              <a:buClr>
                <a:srgbClr val="FFFFFF"/>
              </a:buClr>
              <a:buSzPts val="1800"/>
              <a:buNone/>
              <a:defRPr sz="1800">
                <a:solidFill>
                  <a:srgbClr val="FFFFFF"/>
                </a:solidFill>
              </a:defRPr>
            </a:lvl7pPr>
            <a:lvl8pPr lvl="7" rtl="0">
              <a:lnSpc>
                <a:spcPct val="100000"/>
              </a:lnSpc>
              <a:spcBef>
                <a:spcPts val="1600"/>
              </a:spcBef>
              <a:spcAft>
                <a:spcPts val="0"/>
              </a:spcAft>
              <a:buClr>
                <a:srgbClr val="FFFFFF"/>
              </a:buClr>
              <a:buSzPts val="1800"/>
              <a:buNone/>
              <a:defRPr sz="1800">
                <a:solidFill>
                  <a:srgbClr val="FFFFFF"/>
                </a:solidFill>
              </a:defRPr>
            </a:lvl8pPr>
            <a:lvl9pPr lvl="8" rtl="0">
              <a:lnSpc>
                <a:spcPct val="100000"/>
              </a:lnSpc>
              <a:spcBef>
                <a:spcPts val="1600"/>
              </a:spcBef>
              <a:spcAft>
                <a:spcPts val="160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5.Main Content">
  <p:cSld name="BLANK_1_1_2_1_1_1">
    <p:spTree>
      <p:nvGrpSpPr>
        <p:cNvPr id="1" name="Shape 164"/>
        <p:cNvGrpSpPr/>
        <p:nvPr/>
      </p:nvGrpSpPr>
      <p:grpSpPr>
        <a:xfrm>
          <a:off x="0" y="0"/>
          <a:ext cx="0" cy="0"/>
          <a:chOff x="0" y="0"/>
          <a:chExt cx="0" cy="0"/>
        </a:xfrm>
      </p:grpSpPr>
      <p:pic>
        <p:nvPicPr>
          <p:cNvPr id="165" name="Google Shape;165;p27"/>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166" name="Google Shape;166;p27"/>
          <p:cNvPicPr preferRelativeResize="0"/>
          <p:nvPr/>
        </p:nvPicPr>
        <p:blipFill>
          <a:blip r:embed="rId3">
            <a:alphaModFix/>
          </a:blip>
          <a:stretch>
            <a:fillRect/>
          </a:stretch>
        </p:blipFill>
        <p:spPr>
          <a:xfrm>
            <a:off x="0" y="0"/>
            <a:ext cx="6456894" cy="5143499"/>
          </a:xfrm>
          <a:prstGeom prst="rect">
            <a:avLst/>
          </a:prstGeom>
          <a:noFill/>
          <a:ln>
            <a:noFill/>
          </a:ln>
        </p:spPr>
      </p:pic>
      <p:pic>
        <p:nvPicPr>
          <p:cNvPr id="167" name="Google Shape;167;p27"/>
          <p:cNvPicPr preferRelativeResize="0"/>
          <p:nvPr/>
        </p:nvPicPr>
        <p:blipFill>
          <a:blip r:embed="rId4">
            <a:alphaModFix/>
          </a:blip>
          <a:stretch>
            <a:fillRect/>
          </a:stretch>
        </p:blipFill>
        <p:spPr>
          <a:xfrm>
            <a:off x="7105818" y="432642"/>
            <a:ext cx="1537358" cy="432642"/>
          </a:xfrm>
          <a:prstGeom prst="rect">
            <a:avLst/>
          </a:prstGeom>
          <a:noFill/>
          <a:ln>
            <a:noFill/>
          </a:ln>
        </p:spPr>
      </p:pic>
      <p:sp>
        <p:nvSpPr>
          <p:cNvPr id="168" name="Google Shape;168;p27"/>
          <p:cNvSpPr txBox="1">
            <a:spLocks noGrp="1"/>
          </p:cNvSpPr>
          <p:nvPr>
            <p:ph type="title"/>
          </p:nvPr>
        </p:nvSpPr>
        <p:spPr>
          <a:xfrm>
            <a:off x="332675" y="799200"/>
            <a:ext cx="5839500" cy="10245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lnSpc>
                <a:spcPct val="90000"/>
              </a:lnSpc>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lnSpc>
                <a:spcPct val="90000"/>
              </a:lnSpc>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lnSpc>
                <a:spcPct val="90000"/>
              </a:lnSpc>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lnSpc>
                <a:spcPct val="90000"/>
              </a:lnSpc>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lnSpc>
                <a:spcPct val="90000"/>
              </a:lnSpc>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lnSpc>
                <a:spcPct val="90000"/>
              </a:lnSpc>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lnSpc>
                <a:spcPct val="90000"/>
              </a:lnSpc>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lnSpc>
                <a:spcPct val="90000"/>
              </a:lnSpc>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169" name="Google Shape;169;p27"/>
          <p:cNvSpPr txBox="1">
            <a:spLocks noGrp="1"/>
          </p:cNvSpPr>
          <p:nvPr>
            <p:ph type="body" idx="1"/>
          </p:nvPr>
        </p:nvSpPr>
        <p:spPr>
          <a:xfrm>
            <a:off x="332675" y="2112325"/>
            <a:ext cx="5321700" cy="26592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00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00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00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00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00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00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00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00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170" name="Google Shape;170;p27"/>
          <p:cNvSpPr txBox="1">
            <a:spLocks noGrp="1"/>
          </p:cNvSpPr>
          <p:nvPr>
            <p:ph type="subTitle" idx="2"/>
          </p:nvPr>
        </p:nvSpPr>
        <p:spPr>
          <a:xfrm>
            <a:off x="332675" y="1744550"/>
            <a:ext cx="5321700" cy="59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1600"/>
              </a:spcBef>
              <a:spcAft>
                <a:spcPts val="0"/>
              </a:spcAft>
              <a:buClr>
                <a:srgbClr val="25221F"/>
              </a:buClr>
              <a:buSzPts val="2400"/>
              <a:buNone/>
              <a:defRPr sz="2400">
                <a:solidFill>
                  <a:srgbClr val="25221F"/>
                </a:solidFill>
              </a:defRPr>
            </a:lvl2pPr>
            <a:lvl3pPr lvl="2" rtl="0">
              <a:lnSpc>
                <a:spcPct val="100000"/>
              </a:lnSpc>
              <a:spcBef>
                <a:spcPts val="1600"/>
              </a:spcBef>
              <a:spcAft>
                <a:spcPts val="0"/>
              </a:spcAft>
              <a:buClr>
                <a:srgbClr val="25221F"/>
              </a:buClr>
              <a:buSzPts val="2400"/>
              <a:buNone/>
              <a:defRPr sz="2400">
                <a:solidFill>
                  <a:srgbClr val="25221F"/>
                </a:solidFill>
              </a:defRPr>
            </a:lvl3pPr>
            <a:lvl4pPr lvl="3" rtl="0">
              <a:lnSpc>
                <a:spcPct val="100000"/>
              </a:lnSpc>
              <a:spcBef>
                <a:spcPts val="1600"/>
              </a:spcBef>
              <a:spcAft>
                <a:spcPts val="0"/>
              </a:spcAft>
              <a:buClr>
                <a:srgbClr val="25221F"/>
              </a:buClr>
              <a:buSzPts val="2400"/>
              <a:buNone/>
              <a:defRPr sz="2400">
                <a:solidFill>
                  <a:srgbClr val="25221F"/>
                </a:solidFill>
              </a:defRPr>
            </a:lvl4pPr>
            <a:lvl5pPr lvl="4" rtl="0">
              <a:lnSpc>
                <a:spcPct val="100000"/>
              </a:lnSpc>
              <a:spcBef>
                <a:spcPts val="1600"/>
              </a:spcBef>
              <a:spcAft>
                <a:spcPts val="0"/>
              </a:spcAft>
              <a:buClr>
                <a:srgbClr val="25221F"/>
              </a:buClr>
              <a:buSzPts val="2400"/>
              <a:buNone/>
              <a:defRPr sz="2400">
                <a:solidFill>
                  <a:srgbClr val="25221F"/>
                </a:solidFill>
              </a:defRPr>
            </a:lvl5pPr>
            <a:lvl6pPr lvl="5" rtl="0">
              <a:lnSpc>
                <a:spcPct val="100000"/>
              </a:lnSpc>
              <a:spcBef>
                <a:spcPts val="1600"/>
              </a:spcBef>
              <a:spcAft>
                <a:spcPts val="0"/>
              </a:spcAft>
              <a:buClr>
                <a:srgbClr val="25221F"/>
              </a:buClr>
              <a:buSzPts val="2400"/>
              <a:buNone/>
              <a:defRPr sz="2400">
                <a:solidFill>
                  <a:srgbClr val="25221F"/>
                </a:solidFill>
              </a:defRPr>
            </a:lvl6pPr>
            <a:lvl7pPr lvl="6" rtl="0">
              <a:lnSpc>
                <a:spcPct val="100000"/>
              </a:lnSpc>
              <a:spcBef>
                <a:spcPts val="1600"/>
              </a:spcBef>
              <a:spcAft>
                <a:spcPts val="0"/>
              </a:spcAft>
              <a:buClr>
                <a:srgbClr val="25221F"/>
              </a:buClr>
              <a:buSzPts val="2400"/>
              <a:buNone/>
              <a:defRPr sz="2400">
                <a:solidFill>
                  <a:srgbClr val="25221F"/>
                </a:solidFill>
              </a:defRPr>
            </a:lvl7pPr>
            <a:lvl8pPr lvl="7" rtl="0">
              <a:lnSpc>
                <a:spcPct val="100000"/>
              </a:lnSpc>
              <a:spcBef>
                <a:spcPts val="1600"/>
              </a:spcBef>
              <a:spcAft>
                <a:spcPts val="0"/>
              </a:spcAft>
              <a:buClr>
                <a:srgbClr val="25221F"/>
              </a:buClr>
              <a:buSzPts val="2400"/>
              <a:buNone/>
              <a:defRPr sz="2400">
                <a:solidFill>
                  <a:srgbClr val="25221F"/>
                </a:solidFill>
              </a:defRPr>
            </a:lvl8pPr>
            <a:lvl9pPr lvl="8"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171" name="Google Shape;171;p27"/>
          <p:cNvSpPr txBox="1">
            <a:spLocks noGrp="1"/>
          </p:cNvSpPr>
          <p:nvPr>
            <p:ph type="body" idx="3"/>
          </p:nvPr>
        </p:nvSpPr>
        <p:spPr>
          <a:xfrm>
            <a:off x="6509875" y="2790775"/>
            <a:ext cx="2133300" cy="1922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Sans"/>
              <a:buChar char="●"/>
              <a:defRPr sz="1400">
                <a:latin typeface="Nunito Sans"/>
                <a:ea typeface="Nunito Sans"/>
                <a:cs typeface="Nunito Sans"/>
                <a:sym typeface="Nunito Sans"/>
              </a:defRPr>
            </a:lvl1pPr>
            <a:lvl2pPr marL="914400" lvl="1" indent="-317500" rtl="0">
              <a:lnSpc>
                <a:spcPct val="100000"/>
              </a:lnSpc>
              <a:spcBef>
                <a:spcPts val="1000"/>
              </a:spcBef>
              <a:spcAft>
                <a:spcPts val="0"/>
              </a:spcAft>
              <a:buSzPts val="1400"/>
              <a:buFont typeface="Nunito Sans"/>
              <a:buChar char="○"/>
              <a:defRPr>
                <a:latin typeface="Nunito Sans"/>
                <a:ea typeface="Nunito Sans"/>
                <a:cs typeface="Nunito Sans"/>
                <a:sym typeface="Nunito Sans"/>
              </a:defRPr>
            </a:lvl2pPr>
            <a:lvl3pPr marL="1371600" lvl="2" indent="-317500" rtl="0">
              <a:lnSpc>
                <a:spcPct val="100000"/>
              </a:lnSpc>
              <a:spcBef>
                <a:spcPts val="1000"/>
              </a:spcBef>
              <a:spcAft>
                <a:spcPts val="0"/>
              </a:spcAft>
              <a:buSzPts val="1400"/>
              <a:buFont typeface="Nunito Sans"/>
              <a:buChar char="■"/>
              <a:defRPr>
                <a:latin typeface="Nunito Sans"/>
                <a:ea typeface="Nunito Sans"/>
                <a:cs typeface="Nunito Sans"/>
                <a:sym typeface="Nunito Sans"/>
              </a:defRPr>
            </a:lvl3pPr>
            <a:lvl4pPr marL="1828800" lvl="3" indent="-317500" rtl="0">
              <a:lnSpc>
                <a:spcPct val="100000"/>
              </a:lnSpc>
              <a:spcBef>
                <a:spcPts val="1000"/>
              </a:spcBef>
              <a:spcAft>
                <a:spcPts val="0"/>
              </a:spcAft>
              <a:buSzPts val="1400"/>
              <a:buFont typeface="Nunito Sans"/>
              <a:buChar char="●"/>
              <a:defRPr>
                <a:latin typeface="Nunito Sans"/>
                <a:ea typeface="Nunito Sans"/>
                <a:cs typeface="Nunito Sans"/>
                <a:sym typeface="Nunito Sans"/>
              </a:defRPr>
            </a:lvl4pPr>
            <a:lvl5pPr marL="2286000" lvl="4" indent="-317500" rtl="0">
              <a:lnSpc>
                <a:spcPct val="100000"/>
              </a:lnSpc>
              <a:spcBef>
                <a:spcPts val="1000"/>
              </a:spcBef>
              <a:spcAft>
                <a:spcPts val="0"/>
              </a:spcAft>
              <a:buSzPts val="1400"/>
              <a:buFont typeface="Nunito Sans"/>
              <a:buChar char="○"/>
              <a:defRPr>
                <a:latin typeface="Nunito Sans"/>
                <a:ea typeface="Nunito Sans"/>
                <a:cs typeface="Nunito Sans"/>
                <a:sym typeface="Nunito Sans"/>
              </a:defRPr>
            </a:lvl5pPr>
            <a:lvl6pPr marL="2743200" lvl="5" indent="-317500" rtl="0">
              <a:lnSpc>
                <a:spcPct val="100000"/>
              </a:lnSpc>
              <a:spcBef>
                <a:spcPts val="1000"/>
              </a:spcBef>
              <a:spcAft>
                <a:spcPts val="0"/>
              </a:spcAft>
              <a:buSzPts val="1400"/>
              <a:buFont typeface="Nunito Sans"/>
              <a:buChar char="■"/>
              <a:defRPr>
                <a:latin typeface="Nunito Sans"/>
                <a:ea typeface="Nunito Sans"/>
                <a:cs typeface="Nunito Sans"/>
                <a:sym typeface="Nunito Sans"/>
              </a:defRPr>
            </a:lvl6pPr>
            <a:lvl7pPr marL="3200400" lvl="6" indent="-317500" rtl="0">
              <a:lnSpc>
                <a:spcPct val="100000"/>
              </a:lnSpc>
              <a:spcBef>
                <a:spcPts val="1000"/>
              </a:spcBef>
              <a:spcAft>
                <a:spcPts val="0"/>
              </a:spcAft>
              <a:buSzPts val="1400"/>
              <a:buFont typeface="Nunito Sans"/>
              <a:buChar char="●"/>
              <a:defRPr>
                <a:latin typeface="Nunito Sans"/>
                <a:ea typeface="Nunito Sans"/>
                <a:cs typeface="Nunito Sans"/>
                <a:sym typeface="Nunito Sans"/>
              </a:defRPr>
            </a:lvl7pPr>
            <a:lvl8pPr marL="3657600" lvl="7" indent="-317500" rtl="0">
              <a:lnSpc>
                <a:spcPct val="100000"/>
              </a:lnSpc>
              <a:spcBef>
                <a:spcPts val="1000"/>
              </a:spcBef>
              <a:spcAft>
                <a:spcPts val="0"/>
              </a:spcAft>
              <a:buSzPts val="1400"/>
              <a:buFont typeface="Nunito Sans"/>
              <a:buChar char="○"/>
              <a:defRPr>
                <a:latin typeface="Nunito Sans"/>
                <a:ea typeface="Nunito Sans"/>
                <a:cs typeface="Nunito Sans"/>
                <a:sym typeface="Nunito Sans"/>
              </a:defRPr>
            </a:lvl8pPr>
            <a:lvl9pPr marL="4114800" lvl="8" indent="-317500" rtl="0">
              <a:lnSpc>
                <a:spcPct val="100000"/>
              </a:lnSpc>
              <a:spcBef>
                <a:spcPts val="1000"/>
              </a:spcBef>
              <a:spcAft>
                <a:spcPts val="1000"/>
              </a:spcAft>
              <a:buSzPts val="1400"/>
              <a:buFont typeface="Nunito Sans"/>
              <a:buChar char="■"/>
              <a:defRPr>
                <a:latin typeface="Nunito Sans"/>
                <a:ea typeface="Nunito Sans"/>
                <a:cs typeface="Nunito Sans"/>
                <a:sym typeface="Nunito Sans"/>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Main Content">
  <p:cSld name="BLANK_2_2_1_1_1_1_2">
    <p:spTree>
      <p:nvGrpSpPr>
        <p:cNvPr id="1" name="Shape 172"/>
        <p:cNvGrpSpPr/>
        <p:nvPr/>
      </p:nvGrpSpPr>
      <p:grpSpPr>
        <a:xfrm>
          <a:off x="0" y="0"/>
          <a:ext cx="0" cy="0"/>
          <a:chOff x="0" y="0"/>
          <a:chExt cx="0" cy="0"/>
        </a:xfrm>
      </p:grpSpPr>
      <p:pic>
        <p:nvPicPr>
          <p:cNvPr id="173" name="Google Shape;173;p28"/>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174" name="Google Shape;174;p28"/>
          <p:cNvPicPr preferRelativeResize="0"/>
          <p:nvPr/>
        </p:nvPicPr>
        <p:blipFill>
          <a:blip r:embed="rId3">
            <a:alphaModFix/>
          </a:blip>
          <a:stretch>
            <a:fillRect/>
          </a:stretch>
        </p:blipFill>
        <p:spPr>
          <a:xfrm flipH="1">
            <a:off x="-28" y="275"/>
            <a:ext cx="9144002" cy="5142948"/>
          </a:xfrm>
          <a:prstGeom prst="rect">
            <a:avLst/>
          </a:prstGeom>
          <a:noFill/>
          <a:ln>
            <a:noFill/>
          </a:ln>
        </p:spPr>
      </p:pic>
      <p:pic>
        <p:nvPicPr>
          <p:cNvPr id="175" name="Google Shape;175;p28"/>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176" name="Google Shape;176;p28"/>
          <p:cNvSpPr txBox="1">
            <a:spLocks noGrp="1"/>
          </p:cNvSpPr>
          <p:nvPr>
            <p:ph type="title"/>
          </p:nvPr>
        </p:nvSpPr>
        <p:spPr>
          <a:xfrm>
            <a:off x="739643" y="1330171"/>
            <a:ext cx="7978500" cy="5901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177" name="Google Shape;177;p28"/>
          <p:cNvSpPr txBox="1">
            <a:spLocks noGrp="1"/>
          </p:cNvSpPr>
          <p:nvPr>
            <p:ph type="body" idx="1"/>
          </p:nvPr>
        </p:nvSpPr>
        <p:spPr>
          <a:xfrm>
            <a:off x="739665" y="2574659"/>
            <a:ext cx="7978500" cy="2659200"/>
          </a:xfrm>
          <a:prstGeom prst="rect">
            <a:avLst/>
          </a:prstGeom>
        </p:spPr>
        <p:txBody>
          <a:bodyPr spcFirstLastPara="1" wrap="square" lIns="91425" tIns="91425" rIns="91425" bIns="91425" anchor="t" anchorCtr="0">
            <a:noAutofit/>
          </a:bodyPr>
          <a:lstStyle>
            <a:lvl1pPr marL="457200" lvl="0" indent="-330200" algn="r" rtl="0">
              <a:lnSpc>
                <a:spcPct val="115000"/>
              </a:lnSpc>
              <a:spcBef>
                <a:spcPts val="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1pPr>
            <a:lvl2pPr marL="914400" lvl="1"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2pPr>
            <a:lvl3pPr marL="1371600" lvl="2"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3pPr>
            <a:lvl4pPr marL="1828800" lvl="3"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4pPr>
            <a:lvl5pPr marL="2286000" lvl="4"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5pPr>
            <a:lvl6pPr marL="2743200" lvl="5"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6pPr>
            <a:lvl7pPr marL="3200400" lvl="6"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7pPr>
            <a:lvl8pPr marL="3657600" lvl="7"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8pPr>
            <a:lvl9pPr marL="4114800" lvl="8" indent="-330200" algn="r" rtl="0">
              <a:lnSpc>
                <a:spcPct val="115000"/>
              </a:lnSpc>
              <a:spcBef>
                <a:spcPts val="1000"/>
              </a:spcBef>
              <a:spcAft>
                <a:spcPts val="1000"/>
              </a:spcAft>
              <a:buClr>
                <a:srgbClr val="25221F"/>
              </a:buClr>
              <a:buSzPts val="1600"/>
              <a:buFont typeface="Nunito Sans"/>
              <a:buChar char="■"/>
              <a:defRPr sz="1600">
                <a:solidFill>
                  <a:srgbClr val="25221F"/>
                </a:solidFill>
                <a:latin typeface="Nunito Sans"/>
                <a:ea typeface="Nunito Sans"/>
                <a:cs typeface="Nunito Sans"/>
                <a:sym typeface="Nunito Sans"/>
              </a:defRPr>
            </a:lvl9pPr>
          </a:lstStyle>
          <a:p>
            <a:endParaRPr/>
          </a:p>
        </p:txBody>
      </p:sp>
      <p:sp>
        <p:nvSpPr>
          <p:cNvPr id="178" name="Google Shape;178;p28"/>
          <p:cNvSpPr txBox="1">
            <a:spLocks noGrp="1"/>
          </p:cNvSpPr>
          <p:nvPr>
            <p:ph type="subTitle" idx="2"/>
          </p:nvPr>
        </p:nvSpPr>
        <p:spPr>
          <a:xfrm>
            <a:off x="739675" y="1978284"/>
            <a:ext cx="7978500" cy="590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algn="r" rtl="0">
              <a:lnSpc>
                <a:spcPct val="100000"/>
              </a:lnSpc>
              <a:spcBef>
                <a:spcPts val="1600"/>
              </a:spcBef>
              <a:spcAft>
                <a:spcPts val="0"/>
              </a:spcAft>
              <a:buClr>
                <a:srgbClr val="25221F"/>
              </a:buClr>
              <a:buSzPts val="2400"/>
              <a:buNone/>
              <a:defRPr sz="2400">
                <a:solidFill>
                  <a:srgbClr val="25221F"/>
                </a:solidFill>
              </a:defRPr>
            </a:lvl2pPr>
            <a:lvl3pPr lvl="2" algn="r" rtl="0">
              <a:lnSpc>
                <a:spcPct val="100000"/>
              </a:lnSpc>
              <a:spcBef>
                <a:spcPts val="1600"/>
              </a:spcBef>
              <a:spcAft>
                <a:spcPts val="0"/>
              </a:spcAft>
              <a:buClr>
                <a:srgbClr val="25221F"/>
              </a:buClr>
              <a:buSzPts val="2400"/>
              <a:buNone/>
              <a:defRPr sz="2400">
                <a:solidFill>
                  <a:srgbClr val="25221F"/>
                </a:solidFill>
              </a:defRPr>
            </a:lvl3pPr>
            <a:lvl4pPr lvl="3" algn="r" rtl="0">
              <a:lnSpc>
                <a:spcPct val="100000"/>
              </a:lnSpc>
              <a:spcBef>
                <a:spcPts val="1600"/>
              </a:spcBef>
              <a:spcAft>
                <a:spcPts val="0"/>
              </a:spcAft>
              <a:buClr>
                <a:srgbClr val="25221F"/>
              </a:buClr>
              <a:buSzPts val="2400"/>
              <a:buNone/>
              <a:defRPr sz="2400">
                <a:solidFill>
                  <a:srgbClr val="25221F"/>
                </a:solidFill>
              </a:defRPr>
            </a:lvl4pPr>
            <a:lvl5pPr lvl="4" algn="r" rtl="0">
              <a:lnSpc>
                <a:spcPct val="100000"/>
              </a:lnSpc>
              <a:spcBef>
                <a:spcPts val="1600"/>
              </a:spcBef>
              <a:spcAft>
                <a:spcPts val="0"/>
              </a:spcAft>
              <a:buClr>
                <a:srgbClr val="25221F"/>
              </a:buClr>
              <a:buSzPts val="2400"/>
              <a:buNone/>
              <a:defRPr sz="2400">
                <a:solidFill>
                  <a:srgbClr val="25221F"/>
                </a:solidFill>
              </a:defRPr>
            </a:lvl5pPr>
            <a:lvl6pPr lvl="5" algn="r" rtl="0">
              <a:lnSpc>
                <a:spcPct val="100000"/>
              </a:lnSpc>
              <a:spcBef>
                <a:spcPts val="1600"/>
              </a:spcBef>
              <a:spcAft>
                <a:spcPts val="0"/>
              </a:spcAft>
              <a:buClr>
                <a:srgbClr val="25221F"/>
              </a:buClr>
              <a:buSzPts val="2400"/>
              <a:buNone/>
              <a:defRPr sz="2400">
                <a:solidFill>
                  <a:srgbClr val="25221F"/>
                </a:solidFill>
              </a:defRPr>
            </a:lvl6pPr>
            <a:lvl7pPr lvl="6" algn="r" rtl="0">
              <a:lnSpc>
                <a:spcPct val="100000"/>
              </a:lnSpc>
              <a:spcBef>
                <a:spcPts val="1600"/>
              </a:spcBef>
              <a:spcAft>
                <a:spcPts val="0"/>
              </a:spcAft>
              <a:buClr>
                <a:srgbClr val="25221F"/>
              </a:buClr>
              <a:buSzPts val="2400"/>
              <a:buNone/>
              <a:defRPr sz="2400">
                <a:solidFill>
                  <a:srgbClr val="25221F"/>
                </a:solidFill>
              </a:defRPr>
            </a:lvl7pPr>
            <a:lvl8pPr lvl="7" algn="r" rtl="0">
              <a:lnSpc>
                <a:spcPct val="100000"/>
              </a:lnSpc>
              <a:spcBef>
                <a:spcPts val="1600"/>
              </a:spcBef>
              <a:spcAft>
                <a:spcPts val="0"/>
              </a:spcAft>
              <a:buClr>
                <a:srgbClr val="25221F"/>
              </a:buClr>
              <a:buSzPts val="2400"/>
              <a:buNone/>
              <a:defRPr sz="2400">
                <a:solidFill>
                  <a:srgbClr val="25221F"/>
                </a:solidFill>
              </a:defRPr>
            </a:lvl8pPr>
            <a:lvl9pPr lvl="8" algn="r" rtl="0">
              <a:lnSpc>
                <a:spcPct val="100000"/>
              </a:lnSpc>
              <a:spcBef>
                <a:spcPts val="1600"/>
              </a:spcBef>
              <a:spcAft>
                <a:spcPts val="1600"/>
              </a:spcAft>
              <a:buClr>
                <a:srgbClr val="25221F"/>
              </a:buClr>
              <a:buSzPts val="2400"/>
              <a:buNone/>
              <a:defRPr sz="2400">
                <a:solidFill>
                  <a:srgbClr val="25221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7.Main Content">
  <p:cSld name="BLANK_1_1_2_1_1_1_1">
    <p:spTree>
      <p:nvGrpSpPr>
        <p:cNvPr id="1" name="Shape 179"/>
        <p:cNvGrpSpPr/>
        <p:nvPr/>
      </p:nvGrpSpPr>
      <p:grpSpPr>
        <a:xfrm>
          <a:off x="0" y="0"/>
          <a:ext cx="0" cy="0"/>
          <a:chOff x="0" y="0"/>
          <a:chExt cx="0" cy="0"/>
        </a:xfrm>
      </p:grpSpPr>
      <p:pic>
        <p:nvPicPr>
          <p:cNvPr id="180" name="Google Shape;180;p29"/>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181" name="Google Shape;181;p29"/>
          <p:cNvPicPr preferRelativeResize="0"/>
          <p:nvPr/>
        </p:nvPicPr>
        <p:blipFill>
          <a:blip r:embed="rId3">
            <a:alphaModFix/>
          </a:blip>
          <a:stretch>
            <a:fillRect/>
          </a:stretch>
        </p:blipFill>
        <p:spPr>
          <a:xfrm flipH="1">
            <a:off x="-28" y="275"/>
            <a:ext cx="9144002" cy="5142948"/>
          </a:xfrm>
          <a:prstGeom prst="rect">
            <a:avLst/>
          </a:prstGeom>
          <a:noFill/>
          <a:ln>
            <a:noFill/>
          </a:ln>
        </p:spPr>
      </p:pic>
      <p:pic>
        <p:nvPicPr>
          <p:cNvPr id="182" name="Google Shape;182;p29"/>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183" name="Google Shape;183;p29"/>
          <p:cNvSpPr txBox="1">
            <a:spLocks noGrp="1"/>
          </p:cNvSpPr>
          <p:nvPr>
            <p:ph type="title"/>
          </p:nvPr>
        </p:nvSpPr>
        <p:spPr>
          <a:xfrm>
            <a:off x="739643" y="1330171"/>
            <a:ext cx="7978500" cy="5901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184" name="Google Shape;184;p29"/>
          <p:cNvSpPr txBox="1">
            <a:spLocks noGrp="1"/>
          </p:cNvSpPr>
          <p:nvPr>
            <p:ph type="body" idx="1"/>
          </p:nvPr>
        </p:nvSpPr>
        <p:spPr>
          <a:xfrm>
            <a:off x="739665" y="2574659"/>
            <a:ext cx="7978500" cy="2659200"/>
          </a:xfrm>
          <a:prstGeom prst="rect">
            <a:avLst/>
          </a:prstGeom>
        </p:spPr>
        <p:txBody>
          <a:bodyPr spcFirstLastPara="1" wrap="square" lIns="91425" tIns="91425" rIns="91425" bIns="91425" anchor="t" anchorCtr="0">
            <a:noAutofit/>
          </a:bodyPr>
          <a:lstStyle>
            <a:lvl1pPr marL="457200" lvl="0" indent="-330200" algn="r" rtl="0">
              <a:lnSpc>
                <a:spcPct val="115000"/>
              </a:lnSpc>
              <a:spcBef>
                <a:spcPts val="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1pPr>
            <a:lvl2pPr marL="914400" lvl="1"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2pPr>
            <a:lvl3pPr marL="1371600" lvl="2"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3pPr>
            <a:lvl4pPr marL="1828800" lvl="3"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4pPr>
            <a:lvl5pPr marL="2286000" lvl="4"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5pPr>
            <a:lvl6pPr marL="2743200" lvl="5"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6pPr>
            <a:lvl7pPr marL="3200400" lvl="6"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7pPr>
            <a:lvl8pPr marL="3657600" lvl="7"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8pPr>
            <a:lvl9pPr marL="4114800" lvl="8" indent="-330200" algn="r" rtl="0">
              <a:lnSpc>
                <a:spcPct val="115000"/>
              </a:lnSpc>
              <a:spcBef>
                <a:spcPts val="1000"/>
              </a:spcBef>
              <a:spcAft>
                <a:spcPts val="1000"/>
              </a:spcAft>
              <a:buClr>
                <a:srgbClr val="25221F"/>
              </a:buClr>
              <a:buSzPts val="1600"/>
              <a:buFont typeface="Nunito Sans"/>
              <a:buChar char="■"/>
              <a:defRPr sz="1600">
                <a:solidFill>
                  <a:srgbClr val="25221F"/>
                </a:solidFill>
                <a:latin typeface="Nunito Sans"/>
                <a:ea typeface="Nunito Sans"/>
                <a:cs typeface="Nunito Sans"/>
                <a:sym typeface="Nunito Sans"/>
              </a:defRPr>
            </a:lvl9pPr>
          </a:lstStyle>
          <a:p>
            <a:endParaRPr/>
          </a:p>
        </p:txBody>
      </p:sp>
      <p:sp>
        <p:nvSpPr>
          <p:cNvPr id="185" name="Google Shape;185;p29"/>
          <p:cNvSpPr txBox="1">
            <a:spLocks noGrp="1"/>
          </p:cNvSpPr>
          <p:nvPr>
            <p:ph type="subTitle" idx="2"/>
          </p:nvPr>
        </p:nvSpPr>
        <p:spPr>
          <a:xfrm>
            <a:off x="739675" y="1978284"/>
            <a:ext cx="7978500" cy="590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algn="r" rtl="0">
              <a:lnSpc>
                <a:spcPct val="100000"/>
              </a:lnSpc>
              <a:spcBef>
                <a:spcPts val="1600"/>
              </a:spcBef>
              <a:spcAft>
                <a:spcPts val="0"/>
              </a:spcAft>
              <a:buClr>
                <a:srgbClr val="25221F"/>
              </a:buClr>
              <a:buSzPts val="2400"/>
              <a:buNone/>
              <a:defRPr sz="2400">
                <a:solidFill>
                  <a:srgbClr val="25221F"/>
                </a:solidFill>
              </a:defRPr>
            </a:lvl2pPr>
            <a:lvl3pPr lvl="2" algn="r" rtl="0">
              <a:lnSpc>
                <a:spcPct val="100000"/>
              </a:lnSpc>
              <a:spcBef>
                <a:spcPts val="1600"/>
              </a:spcBef>
              <a:spcAft>
                <a:spcPts val="0"/>
              </a:spcAft>
              <a:buClr>
                <a:srgbClr val="25221F"/>
              </a:buClr>
              <a:buSzPts val="2400"/>
              <a:buNone/>
              <a:defRPr sz="2400">
                <a:solidFill>
                  <a:srgbClr val="25221F"/>
                </a:solidFill>
              </a:defRPr>
            </a:lvl3pPr>
            <a:lvl4pPr lvl="3" algn="r" rtl="0">
              <a:lnSpc>
                <a:spcPct val="100000"/>
              </a:lnSpc>
              <a:spcBef>
                <a:spcPts val="1600"/>
              </a:spcBef>
              <a:spcAft>
                <a:spcPts val="0"/>
              </a:spcAft>
              <a:buClr>
                <a:srgbClr val="25221F"/>
              </a:buClr>
              <a:buSzPts val="2400"/>
              <a:buNone/>
              <a:defRPr sz="2400">
                <a:solidFill>
                  <a:srgbClr val="25221F"/>
                </a:solidFill>
              </a:defRPr>
            </a:lvl4pPr>
            <a:lvl5pPr lvl="4" algn="r" rtl="0">
              <a:lnSpc>
                <a:spcPct val="100000"/>
              </a:lnSpc>
              <a:spcBef>
                <a:spcPts val="1600"/>
              </a:spcBef>
              <a:spcAft>
                <a:spcPts val="0"/>
              </a:spcAft>
              <a:buClr>
                <a:srgbClr val="25221F"/>
              </a:buClr>
              <a:buSzPts val="2400"/>
              <a:buNone/>
              <a:defRPr sz="2400">
                <a:solidFill>
                  <a:srgbClr val="25221F"/>
                </a:solidFill>
              </a:defRPr>
            </a:lvl5pPr>
            <a:lvl6pPr lvl="5" algn="r" rtl="0">
              <a:lnSpc>
                <a:spcPct val="100000"/>
              </a:lnSpc>
              <a:spcBef>
                <a:spcPts val="1600"/>
              </a:spcBef>
              <a:spcAft>
                <a:spcPts val="0"/>
              </a:spcAft>
              <a:buClr>
                <a:srgbClr val="25221F"/>
              </a:buClr>
              <a:buSzPts val="2400"/>
              <a:buNone/>
              <a:defRPr sz="2400">
                <a:solidFill>
                  <a:srgbClr val="25221F"/>
                </a:solidFill>
              </a:defRPr>
            </a:lvl6pPr>
            <a:lvl7pPr lvl="6" algn="r" rtl="0">
              <a:lnSpc>
                <a:spcPct val="100000"/>
              </a:lnSpc>
              <a:spcBef>
                <a:spcPts val="1600"/>
              </a:spcBef>
              <a:spcAft>
                <a:spcPts val="0"/>
              </a:spcAft>
              <a:buClr>
                <a:srgbClr val="25221F"/>
              </a:buClr>
              <a:buSzPts val="2400"/>
              <a:buNone/>
              <a:defRPr sz="2400">
                <a:solidFill>
                  <a:srgbClr val="25221F"/>
                </a:solidFill>
              </a:defRPr>
            </a:lvl7pPr>
            <a:lvl8pPr lvl="7" algn="r" rtl="0">
              <a:lnSpc>
                <a:spcPct val="100000"/>
              </a:lnSpc>
              <a:spcBef>
                <a:spcPts val="1600"/>
              </a:spcBef>
              <a:spcAft>
                <a:spcPts val="0"/>
              </a:spcAft>
              <a:buClr>
                <a:srgbClr val="25221F"/>
              </a:buClr>
              <a:buSzPts val="2400"/>
              <a:buNone/>
              <a:defRPr sz="2400">
                <a:solidFill>
                  <a:srgbClr val="25221F"/>
                </a:solidFill>
              </a:defRPr>
            </a:lvl8pPr>
            <a:lvl9pPr lvl="8" algn="r" rtl="0">
              <a:lnSpc>
                <a:spcPct val="100000"/>
              </a:lnSpc>
              <a:spcBef>
                <a:spcPts val="1600"/>
              </a:spcBef>
              <a:spcAft>
                <a:spcPts val="1600"/>
              </a:spcAft>
              <a:buClr>
                <a:srgbClr val="25221F"/>
              </a:buClr>
              <a:buSzPts val="2400"/>
              <a:buNone/>
              <a:defRPr sz="2400">
                <a:solidFill>
                  <a:srgbClr val="25221F"/>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8.Main Content">
  <p:cSld name="BLANK_2_1_1_1_1_1_1">
    <p:spTree>
      <p:nvGrpSpPr>
        <p:cNvPr id="1" name="Shape 186"/>
        <p:cNvGrpSpPr/>
        <p:nvPr/>
      </p:nvGrpSpPr>
      <p:grpSpPr>
        <a:xfrm>
          <a:off x="0" y="0"/>
          <a:ext cx="0" cy="0"/>
          <a:chOff x="0" y="0"/>
          <a:chExt cx="0" cy="0"/>
        </a:xfrm>
      </p:grpSpPr>
      <p:pic>
        <p:nvPicPr>
          <p:cNvPr id="187" name="Google Shape;187;p30"/>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188" name="Google Shape;188;p30"/>
          <p:cNvPicPr preferRelativeResize="0"/>
          <p:nvPr/>
        </p:nvPicPr>
        <p:blipFill>
          <a:blip r:embed="rId3">
            <a:alphaModFix/>
          </a:blip>
          <a:stretch>
            <a:fillRect/>
          </a:stretch>
        </p:blipFill>
        <p:spPr>
          <a:xfrm flipH="1">
            <a:off x="-28" y="275"/>
            <a:ext cx="9144002" cy="5142948"/>
          </a:xfrm>
          <a:prstGeom prst="rect">
            <a:avLst/>
          </a:prstGeom>
          <a:noFill/>
          <a:ln>
            <a:noFill/>
          </a:ln>
        </p:spPr>
      </p:pic>
      <p:pic>
        <p:nvPicPr>
          <p:cNvPr id="189" name="Google Shape;189;p30"/>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190" name="Google Shape;190;p30"/>
          <p:cNvSpPr txBox="1">
            <a:spLocks noGrp="1"/>
          </p:cNvSpPr>
          <p:nvPr>
            <p:ph type="title"/>
          </p:nvPr>
        </p:nvSpPr>
        <p:spPr>
          <a:xfrm>
            <a:off x="739643" y="1330171"/>
            <a:ext cx="7978500" cy="5901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191" name="Google Shape;191;p30"/>
          <p:cNvSpPr txBox="1">
            <a:spLocks noGrp="1"/>
          </p:cNvSpPr>
          <p:nvPr>
            <p:ph type="body" idx="1"/>
          </p:nvPr>
        </p:nvSpPr>
        <p:spPr>
          <a:xfrm>
            <a:off x="739665" y="2574659"/>
            <a:ext cx="7978500" cy="2659200"/>
          </a:xfrm>
          <a:prstGeom prst="rect">
            <a:avLst/>
          </a:prstGeom>
        </p:spPr>
        <p:txBody>
          <a:bodyPr spcFirstLastPara="1" wrap="square" lIns="91425" tIns="91425" rIns="91425" bIns="91425" anchor="t" anchorCtr="0">
            <a:noAutofit/>
          </a:bodyPr>
          <a:lstStyle>
            <a:lvl1pPr marL="457200" lvl="0" indent="-330200" algn="r" rtl="0">
              <a:lnSpc>
                <a:spcPct val="115000"/>
              </a:lnSpc>
              <a:spcBef>
                <a:spcPts val="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1pPr>
            <a:lvl2pPr marL="914400" lvl="1"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2pPr>
            <a:lvl3pPr marL="1371600" lvl="2"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3pPr>
            <a:lvl4pPr marL="1828800" lvl="3"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4pPr>
            <a:lvl5pPr marL="2286000" lvl="4"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5pPr>
            <a:lvl6pPr marL="2743200" lvl="5"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6pPr>
            <a:lvl7pPr marL="3200400" lvl="6"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7pPr>
            <a:lvl8pPr marL="3657600" lvl="7"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8pPr>
            <a:lvl9pPr marL="4114800" lvl="8" indent="-330200" algn="r" rtl="0">
              <a:lnSpc>
                <a:spcPct val="115000"/>
              </a:lnSpc>
              <a:spcBef>
                <a:spcPts val="1000"/>
              </a:spcBef>
              <a:spcAft>
                <a:spcPts val="1000"/>
              </a:spcAft>
              <a:buClr>
                <a:srgbClr val="25221F"/>
              </a:buClr>
              <a:buSzPts val="1600"/>
              <a:buFont typeface="Nunito Sans"/>
              <a:buChar char="■"/>
              <a:defRPr sz="1600">
                <a:solidFill>
                  <a:srgbClr val="25221F"/>
                </a:solidFill>
                <a:latin typeface="Nunito Sans"/>
                <a:ea typeface="Nunito Sans"/>
                <a:cs typeface="Nunito Sans"/>
                <a:sym typeface="Nunito Sans"/>
              </a:defRPr>
            </a:lvl9pPr>
          </a:lstStyle>
          <a:p>
            <a:endParaRPr/>
          </a:p>
        </p:txBody>
      </p:sp>
      <p:sp>
        <p:nvSpPr>
          <p:cNvPr id="192" name="Google Shape;192;p30"/>
          <p:cNvSpPr txBox="1">
            <a:spLocks noGrp="1"/>
          </p:cNvSpPr>
          <p:nvPr>
            <p:ph type="subTitle" idx="2"/>
          </p:nvPr>
        </p:nvSpPr>
        <p:spPr>
          <a:xfrm>
            <a:off x="739675" y="1978284"/>
            <a:ext cx="7978500" cy="590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algn="r" rtl="0">
              <a:lnSpc>
                <a:spcPct val="100000"/>
              </a:lnSpc>
              <a:spcBef>
                <a:spcPts val="1600"/>
              </a:spcBef>
              <a:spcAft>
                <a:spcPts val="0"/>
              </a:spcAft>
              <a:buClr>
                <a:srgbClr val="25221F"/>
              </a:buClr>
              <a:buSzPts val="2400"/>
              <a:buNone/>
              <a:defRPr sz="2400">
                <a:solidFill>
                  <a:srgbClr val="25221F"/>
                </a:solidFill>
              </a:defRPr>
            </a:lvl2pPr>
            <a:lvl3pPr lvl="2" algn="r" rtl="0">
              <a:lnSpc>
                <a:spcPct val="100000"/>
              </a:lnSpc>
              <a:spcBef>
                <a:spcPts val="1600"/>
              </a:spcBef>
              <a:spcAft>
                <a:spcPts val="0"/>
              </a:spcAft>
              <a:buClr>
                <a:srgbClr val="25221F"/>
              </a:buClr>
              <a:buSzPts val="2400"/>
              <a:buNone/>
              <a:defRPr sz="2400">
                <a:solidFill>
                  <a:srgbClr val="25221F"/>
                </a:solidFill>
              </a:defRPr>
            </a:lvl3pPr>
            <a:lvl4pPr lvl="3" algn="r" rtl="0">
              <a:lnSpc>
                <a:spcPct val="100000"/>
              </a:lnSpc>
              <a:spcBef>
                <a:spcPts val="1600"/>
              </a:spcBef>
              <a:spcAft>
                <a:spcPts val="0"/>
              </a:spcAft>
              <a:buClr>
                <a:srgbClr val="25221F"/>
              </a:buClr>
              <a:buSzPts val="2400"/>
              <a:buNone/>
              <a:defRPr sz="2400">
                <a:solidFill>
                  <a:srgbClr val="25221F"/>
                </a:solidFill>
              </a:defRPr>
            </a:lvl4pPr>
            <a:lvl5pPr lvl="4" algn="r" rtl="0">
              <a:lnSpc>
                <a:spcPct val="100000"/>
              </a:lnSpc>
              <a:spcBef>
                <a:spcPts val="1600"/>
              </a:spcBef>
              <a:spcAft>
                <a:spcPts val="0"/>
              </a:spcAft>
              <a:buClr>
                <a:srgbClr val="25221F"/>
              </a:buClr>
              <a:buSzPts val="2400"/>
              <a:buNone/>
              <a:defRPr sz="2400">
                <a:solidFill>
                  <a:srgbClr val="25221F"/>
                </a:solidFill>
              </a:defRPr>
            </a:lvl5pPr>
            <a:lvl6pPr lvl="5" algn="r" rtl="0">
              <a:lnSpc>
                <a:spcPct val="100000"/>
              </a:lnSpc>
              <a:spcBef>
                <a:spcPts val="1600"/>
              </a:spcBef>
              <a:spcAft>
                <a:spcPts val="0"/>
              </a:spcAft>
              <a:buClr>
                <a:srgbClr val="25221F"/>
              </a:buClr>
              <a:buSzPts val="2400"/>
              <a:buNone/>
              <a:defRPr sz="2400">
                <a:solidFill>
                  <a:srgbClr val="25221F"/>
                </a:solidFill>
              </a:defRPr>
            </a:lvl6pPr>
            <a:lvl7pPr lvl="6" algn="r" rtl="0">
              <a:lnSpc>
                <a:spcPct val="100000"/>
              </a:lnSpc>
              <a:spcBef>
                <a:spcPts val="1600"/>
              </a:spcBef>
              <a:spcAft>
                <a:spcPts val="0"/>
              </a:spcAft>
              <a:buClr>
                <a:srgbClr val="25221F"/>
              </a:buClr>
              <a:buSzPts val="2400"/>
              <a:buNone/>
              <a:defRPr sz="2400">
                <a:solidFill>
                  <a:srgbClr val="25221F"/>
                </a:solidFill>
              </a:defRPr>
            </a:lvl7pPr>
            <a:lvl8pPr lvl="7" algn="r" rtl="0">
              <a:lnSpc>
                <a:spcPct val="100000"/>
              </a:lnSpc>
              <a:spcBef>
                <a:spcPts val="1600"/>
              </a:spcBef>
              <a:spcAft>
                <a:spcPts val="0"/>
              </a:spcAft>
              <a:buClr>
                <a:srgbClr val="25221F"/>
              </a:buClr>
              <a:buSzPts val="2400"/>
              <a:buNone/>
              <a:defRPr sz="2400">
                <a:solidFill>
                  <a:srgbClr val="25221F"/>
                </a:solidFill>
              </a:defRPr>
            </a:lvl8pPr>
            <a:lvl9pPr lvl="8" algn="r" rtl="0">
              <a:lnSpc>
                <a:spcPct val="100000"/>
              </a:lnSpc>
              <a:spcBef>
                <a:spcPts val="1600"/>
              </a:spcBef>
              <a:spcAft>
                <a:spcPts val="1600"/>
              </a:spcAft>
              <a:buClr>
                <a:srgbClr val="25221F"/>
              </a:buClr>
              <a:buSzPts val="2400"/>
              <a:buNone/>
              <a:defRPr sz="2400">
                <a:solidFill>
                  <a:srgbClr val="25221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Cover">
  <p:cSld name="BLANK_1">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20" name="Google Shape;20;p4"/>
          <p:cNvPicPr preferRelativeResize="0"/>
          <p:nvPr/>
        </p:nvPicPr>
        <p:blipFill>
          <a:blip r:embed="rId3">
            <a:alphaModFix/>
          </a:blip>
          <a:stretch>
            <a:fillRect/>
          </a:stretch>
        </p:blipFill>
        <p:spPr>
          <a:xfrm>
            <a:off x="-8250" y="550150"/>
            <a:ext cx="9144002" cy="4593072"/>
          </a:xfrm>
          <a:prstGeom prst="rect">
            <a:avLst/>
          </a:prstGeom>
          <a:noFill/>
          <a:ln>
            <a:noFill/>
          </a:ln>
        </p:spPr>
      </p:pic>
      <p:pic>
        <p:nvPicPr>
          <p:cNvPr id="21" name="Google Shape;21;p4"/>
          <p:cNvPicPr preferRelativeResize="0"/>
          <p:nvPr/>
        </p:nvPicPr>
        <p:blipFill>
          <a:blip r:embed="rId4">
            <a:alphaModFix/>
          </a:blip>
          <a:stretch>
            <a:fillRect/>
          </a:stretch>
        </p:blipFill>
        <p:spPr>
          <a:xfrm>
            <a:off x="6787613" y="519300"/>
            <a:ext cx="1862273" cy="524075"/>
          </a:xfrm>
          <a:prstGeom prst="rect">
            <a:avLst/>
          </a:prstGeom>
          <a:noFill/>
          <a:ln>
            <a:noFill/>
          </a:ln>
        </p:spPr>
      </p:pic>
      <p:sp>
        <p:nvSpPr>
          <p:cNvPr id="22" name="Google Shape;22;p4"/>
          <p:cNvSpPr txBox="1">
            <a:spLocks noGrp="1"/>
          </p:cNvSpPr>
          <p:nvPr>
            <p:ph type="title"/>
          </p:nvPr>
        </p:nvSpPr>
        <p:spPr>
          <a:xfrm>
            <a:off x="510225" y="2431875"/>
            <a:ext cx="8139600" cy="1506300"/>
          </a:xfrm>
          <a:prstGeom prst="rect">
            <a:avLst/>
          </a:prstGeom>
        </p:spPr>
        <p:txBody>
          <a:bodyPr spcFirstLastPara="1" wrap="square" lIns="91425" tIns="91425" rIns="91425" bIns="91425" anchor="t" anchorCtr="0">
            <a:noAutofit/>
          </a:bodyPr>
          <a:lstStyle>
            <a:lvl1pPr lvl="0" rtl="0">
              <a:spcBef>
                <a:spcPts val="0"/>
              </a:spcBef>
              <a:spcAft>
                <a:spcPts val="0"/>
              </a:spcAft>
              <a:buSzPts val="4700"/>
              <a:buFont typeface="Arial Black"/>
              <a:buNone/>
              <a:defRPr>
                <a:latin typeface="Arial Black"/>
                <a:ea typeface="Arial Black"/>
                <a:cs typeface="Arial Black"/>
                <a:sym typeface="Arial Black"/>
              </a:defRPr>
            </a:lvl1pPr>
            <a:lvl2pPr lvl="1" rtl="0">
              <a:spcBef>
                <a:spcPts val="0"/>
              </a:spcBef>
              <a:spcAft>
                <a:spcPts val="0"/>
              </a:spcAft>
              <a:buSzPts val="2800"/>
              <a:buFont typeface="Arial Black"/>
              <a:buNone/>
              <a:defRPr>
                <a:latin typeface="Arial Black"/>
                <a:ea typeface="Arial Black"/>
                <a:cs typeface="Arial Black"/>
                <a:sym typeface="Arial Black"/>
              </a:defRPr>
            </a:lvl2pPr>
            <a:lvl3pPr lvl="2" rtl="0">
              <a:spcBef>
                <a:spcPts val="0"/>
              </a:spcBef>
              <a:spcAft>
                <a:spcPts val="0"/>
              </a:spcAft>
              <a:buSzPts val="2800"/>
              <a:buFont typeface="Arial Black"/>
              <a:buNone/>
              <a:defRPr>
                <a:latin typeface="Arial Black"/>
                <a:ea typeface="Arial Black"/>
                <a:cs typeface="Arial Black"/>
                <a:sym typeface="Arial Black"/>
              </a:defRPr>
            </a:lvl3pPr>
            <a:lvl4pPr lvl="3" rtl="0">
              <a:spcBef>
                <a:spcPts val="0"/>
              </a:spcBef>
              <a:spcAft>
                <a:spcPts val="0"/>
              </a:spcAft>
              <a:buSzPts val="2800"/>
              <a:buFont typeface="Arial Black"/>
              <a:buNone/>
              <a:defRPr>
                <a:latin typeface="Arial Black"/>
                <a:ea typeface="Arial Black"/>
                <a:cs typeface="Arial Black"/>
                <a:sym typeface="Arial Black"/>
              </a:defRPr>
            </a:lvl4pPr>
            <a:lvl5pPr lvl="4" rtl="0">
              <a:spcBef>
                <a:spcPts val="0"/>
              </a:spcBef>
              <a:spcAft>
                <a:spcPts val="0"/>
              </a:spcAft>
              <a:buSzPts val="2800"/>
              <a:buFont typeface="Arial Black"/>
              <a:buNone/>
              <a:defRPr>
                <a:latin typeface="Arial Black"/>
                <a:ea typeface="Arial Black"/>
                <a:cs typeface="Arial Black"/>
                <a:sym typeface="Arial Black"/>
              </a:defRPr>
            </a:lvl5pPr>
            <a:lvl6pPr lvl="5" rtl="0">
              <a:spcBef>
                <a:spcPts val="0"/>
              </a:spcBef>
              <a:spcAft>
                <a:spcPts val="0"/>
              </a:spcAft>
              <a:buSzPts val="2800"/>
              <a:buFont typeface="Arial Black"/>
              <a:buNone/>
              <a:defRPr>
                <a:latin typeface="Arial Black"/>
                <a:ea typeface="Arial Black"/>
                <a:cs typeface="Arial Black"/>
                <a:sym typeface="Arial Black"/>
              </a:defRPr>
            </a:lvl6pPr>
            <a:lvl7pPr lvl="6" rtl="0">
              <a:spcBef>
                <a:spcPts val="0"/>
              </a:spcBef>
              <a:spcAft>
                <a:spcPts val="0"/>
              </a:spcAft>
              <a:buSzPts val="2800"/>
              <a:buFont typeface="Arial Black"/>
              <a:buNone/>
              <a:defRPr>
                <a:latin typeface="Arial Black"/>
                <a:ea typeface="Arial Black"/>
                <a:cs typeface="Arial Black"/>
                <a:sym typeface="Arial Black"/>
              </a:defRPr>
            </a:lvl7pPr>
            <a:lvl8pPr lvl="7" rtl="0">
              <a:spcBef>
                <a:spcPts val="0"/>
              </a:spcBef>
              <a:spcAft>
                <a:spcPts val="0"/>
              </a:spcAft>
              <a:buSzPts val="2800"/>
              <a:buFont typeface="Arial Black"/>
              <a:buNone/>
              <a:defRPr>
                <a:latin typeface="Arial Black"/>
                <a:ea typeface="Arial Black"/>
                <a:cs typeface="Arial Black"/>
                <a:sym typeface="Arial Black"/>
              </a:defRPr>
            </a:lvl8pPr>
            <a:lvl9pPr lvl="8" rtl="0">
              <a:spcBef>
                <a:spcPts val="0"/>
              </a:spcBef>
              <a:spcAft>
                <a:spcPts val="0"/>
              </a:spcAft>
              <a:buSzPts val="2800"/>
              <a:buFont typeface="Arial Black"/>
              <a:buNone/>
              <a:defRPr>
                <a:latin typeface="Arial Black"/>
                <a:ea typeface="Arial Black"/>
                <a:cs typeface="Arial Black"/>
                <a:sym typeface="Arial Black"/>
              </a:defRPr>
            </a:lvl9pPr>
          </a:lstStyle>
          <a:p>
            <a:endParaRPr/>
          </a:p>
        </p:txBody>
      </p:sp>
      <p:sp>
        <p:nvSpPr>
          <p:cNvPr id="23" name="Google Shape;23;p4"/>
          <p:cNvSpPr txBox="1">
            <a:spLocks noGrp="1"/>
          </p:cNvSpPr>
          <p:nvPr>
            <p:ph type="subTitle" idx="1"/>
          </p:nvPr>
        </p:nvSpPr>
        <p:spPr>
          <a:xfrm>
            <a:off x="537624" y="1580074"/>
            <a:ext cx="39108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Sans SemiBold"/>
              <a:buNone/>
              <a:defRPr sz="1400">
                <a:latin typeface="Nunito Sans SemiBold"/>
                <a:ea typeface="Nunito Sans SemiBold"/>
                <a:cs typeface="Nunito Sans SemiBold"/>
                <a:sym typeface="Nunito Sans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9.Main Content">
  <p:cSld name="BLANK_1_1_1_1_1_1_1_1">
    <p:spTree>
      <p:nvGrpSpPr>
        <p:cNvPr id="1" name="Shape 193"/>
        <p:cNvGrpSpPr/>
        <p:nvPr/>
      </p:nvGrpSpPr>
      <p:grpSpPr>
        <a:xfrm>
          <a:off x="0" y="0"/>
          <a:ext cx="0" cy="0"/>
          <a:chOff x="0" y="0"/>
          <a:chExt cx="0" cy="0"/>
        </a:xfrm>
      </p:grpSpPr>
      <p:pic>
        <p:nvPicPr>
          <p:cNvPr id="194" name="Google Shape;194;p31"/>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195" name="Google Shape;195;p31"/>
          <p:cNvPicPr preferRelativeResize="0"/>
          <p:nvPr/>
        </p:nvPicPr>
        <p:blipFill>
          <a:blip r:embed="rId3">
            <a:alphaModFix/>
          </a:blip>
          <a:stretch>
            <a:fillRect/>
          </a:stretch>
        </p:blipFill>
        <p:spPr>
          <a:xfrm flipH="1">
            <a:off x="-28" y="275"/>
            <a:ext cx="9144002" cy="5142948"/>
          </a:xfrm>
          <a:prstGeom prst="rect">
            <a:avLst/>
          </a:prstGeom>
          <a:noFill/>
          <a:ln>
            <a:noFill/>
          </a:ln>
        </p:spPr>
      </p:pic>
      <p:pic>
        <p:nvPicPr>
          <p:cNvPr id="196" name="Google Shape;196;p31"/>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197" name="Google Shape;197;p31"/>
          <p:cNvSpPr txBox="1">
            <a:spLocks noGrp="1"/>
          </p:cNvSpPr>
          <p:nvPr>
            <p:ph type="title"/>
          </p:nvPr>
        </p:nvSpPr>
        <p:spPr>
          <a:xfrm>
            <a:off x="739643" y="1330171"/>
            <a:ext cx="7978500" cy="590100"/>
          </a:xfrm>
          <a:prstGeom prst="rect">
            <a:avLst/>
          </a:prstGeom>
        </p:spPr>
        <p:txBody>
          <a:bodyPr spcFirstLastPara="1" wrap="square" lIns="91425" tIns="91425" rIns="91425" bIns="91425" anchor="t" anchorCtr="0">
            <a:noAutofit/>
          </a:bodyPr>
          <a:lstStyle>
            <a:lvl1pPr lvl="0" algn="r"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algn="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198" name="Google Shape;198;p31"/>
          <p:cNvSpPr txBox="1">
            <a:spLocks noGrp="1"/>
          </p:cNvSpPr>
          <p:nvPr>
            <p:ph type="body" idx="1"/>
          </p:nvPr>
        </p:nvSpPr>
        <p:spPr>
          <a:xfrm>
            <a:off x="739665" y="2574659"/>
            <a:ext cx="7978500" cy="2659200"/>
          </a:xfrm>
          <a:prstGeom prst="rect">
            <a:avLst/>
          </a:prstGeom>
        </p:spPr>
        <p:txBody>
          <a:bodyPr spcFirstLastPara="1" wrap="square" lIns="91425" tIns="91425" rIns="91425" bIns="91425" anchor="t" anchorCtr="0">
            <a:noAutofit/>
          </a:bodyPr>
          <a:lstStyle>
            <a:lvl1pPr marL="457200" lvl="0" indent="-330200" algn="r" rtl="0">
              <a:lnSpc>
                <a:spcPct val="115000"/>
              </a:lnSpc>
              <a:spcBef>
                <a:spcPts val="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1pPr>
            <a:lvl2pPr marL="914400" lvl="1"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2pPr>
            <a:lvl3pPr marL="1371600" lvl="2"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3pPr>
            <a:lvl4pPr marL="1828800" lvl="3"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4pPr>
            <a:lvl5pPr marL="2286000" lvl="4"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5pPr>
            <a:lvl6pPr marL="2743200" lvl="5"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6pPr>
            <a:lvl7pPr marL="3200400" lvl="6"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7pPr>
            <a:lvl8pPr marL="3657600" lvl="7" indent="-330200" algn="r" rtl="0">
              <a:lnSpc>
                <a:spcPct val="115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8pPr>
            <a:lvl9pPr marL="4114800" lvl="8" indent="-330200" algn="r" rtl="0">
              <a:lnSpc>
                <a:spcPct val="115000"/>
              </a:lnSpc>
              <a:spcBef>
                <a:spcPts val="1000"/>
              </a:spcBef>
              <a:spcAft>
                <a:spcPts val="1000"/>
              </a:spcAft>
              <a:buClr>
                <a:srgbClr val="25221F"/>
              </a:buClr>
              <a:buSzPts val="1600"/>
              <a:buFont typeface="Nunito Sans"/>
              <a:buChar char="■"/>
              <a:defRPr sz="1600">
                <a:solidFill>
                  <a:srgbClr val="25221F"/>
                </a:solidFill>
                <a:latin typeface="Nunito Sans"/>
                <a:ea typeface="Nunito Sans"/>
                <a:cs typeface="Nunito Sans"/>
                <a:sym typeface="Nunito Sans"/>
              </a:defRPr>
            </a:lvl9pPr>
          </a:lstStyle>
          <a:p>
            <a:endParaRPr/>
          </a:p>
        </p:txBody>
      </p:sp>
      <p:sp>
        <p:nvSpPr>
          <p:cNvPr id="199" name="Google Shape;199;p31"/>
          <p:cNvSpPr txBox="1">
            <a:spLocks noGrp="1"/>
          </p:cNvSpPr>
          <p:nvPr>
            <p:ph type="subTitle" idx="2"/>
          </p:nvPr>
        </p:nvSpPr>
        <p:spPr>
          <a:xfrm>
            <a:off x="739675" y="1978284"/>
            <a:ext cx="7978500" cy="590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algn="r" rtl="0">
              <a:lnSpc>
                <a:spcPct val="100000"/>
              </a:lnSpc>
              <a:spcBef>
                <a:spcPts val="1600"/>
              </a:spcBef>
              <a:spcAft>
                <a:spcPts val="0"/>
              </a:spcAft>
              <a:buClr>
                <a:srgbClr val="25221F"/>
              </a:buClr>
              <a:buSzPts val="2400"/>
              <a:buNone/>
              <a:defRPr sz="2400">
                <a:solidFill>
                  <a:srgbClr val="25221F"/>
                </a:solidFill>
              </a:defRPr>
            </a:lvl2pPr>
            <a:lvl3pPr lvl="2" algn="r" rtl="0">
              <a:lnSpc>
                <a:spcPct val="100000"/>
              </a:lnSpc>
              <a:spcBef>
                <a:spcPts val="1600"/>
              </a:spcBef>
              <a:spcAft>
                <a:spcPts val="0"/>
              </a:spcAft>
              <a:buClr>
                <a:srgbClr val="25221F"/>
              </a:buClr>
              <a:buSzPts val="2400"/>
              <a:buNone/>
              <a:defRPr sz="2400">
                <a:solidFill>
                  <a:srgbClr val="25221F"/>
                </a:solidFill>
              </a:defRPr>
            </a:lvl3pPr>
            <a:lvl4pPr lvl="3" algn="r" rtl="0">
              <a:lnSpc>
                <a:spcPct val="100000"/>
              </a:lnSpc>
              <a:spcBef>
                <a:spcPts val="1600"/>
              </a:spcBef>
              <a:spcAft>
                <a:spcPts val="0"/>
              </a:spcAft>
              <a:buClr>
                <a:srgbClr val="25221F"/>
              </a:buClr>
              <a:buSzPts val="2400"/>
              <a:buNone/>
              <a:defRPr sz="2400">
                <a:solidFill>
                  <a:srgbClr val="25221F"/>
                </a:solidFill>
              </a:defRPr>
            </a:lvl4pPr>
            <a:lvl5pPr lvl="4" algn="r" rtl="0">
              <a:lnSpc>
                <a:spcPct val="100000"/>
              </a:lnSpc>
              <a:spcBef>
                <a:spcPts val="1600"/>
              </a:spcBef>
              <a:spcAft>
                <a:spcPts val="0"/>
              </a:spcAft>
              <a:buClr>
                <a:srgbClr val="25221F"/>
              </a:buClr>
              <a:buSzPts val="2400"/>
              <a:buNone/>
              <a:defRPr sz="2400">
                <a:solidFill>
                  <a:srgbClr val="25221F"/>
                </a:solidFill>
              </a:defRPr>
            </a:lvl5pPr>
            <a:lvl6pPr lvl="5" algn="r" rtl="0">
              <a:lnSpc>
                <a:spcPct val="100000"/>
              </a:lnSpc>
              <a:spcBef>
                <a:spcPts val="1600"/>
              </a:spcBef>
              <a:spcAft>
                <a:spcPts val="0"/>
              </a:spcAft>
              <a:buClr>
                <a:srgbClr val="25221F"/>
              </a:buClr>
              <a:buSzPts val="2400"/>
              <a:buNone/>
              <a:defRPr sz="2400">
                <a:solidFill>
                  <a:srgbClr val="25221F"/>
                </a:solidFill>
              </a:defRPr>
            </a:lvl6pPr>
            <a:lvl7pPr lvl="6" algn="r" rtl="0">
              <a:lnSpc>
                <a:spcPct val="100000"/>
              </a:lnSpc>
              <a:spcBef>
                <a:spcPts val="1600"/>
              </a:spcBef>
              <a:spcAft>
                <a:spcPts val="0"/>
              </a:spcAft>
              <a:buClr>
                <a:srgbClr val="25221F"/>
              </a:buClr>
              <a:buSzPts val="2400"/>
              <a:buNone/>
              <a:defRPr sz="2400">
                <a:solidFill>
                  <a:srgbClr val="25221F"/>
                </a:solidFill>
              </a:defRPr>
            </a:lvl7pPr>
            <a:lvl8pPr lvl="7" algn="r" rtl="0">
              <a:lnSpc>
                <a:spcPct val="100000"/>
              </a:lnSpc>
              <a:spcBef>
                <a:spcPts val="1600"/>
              </a:spcBef>
              <a:spcAft>
                <a:spcPts val="0"/>
              </a:spcAft>
              <a:buClr>
                <a:srgbClr val="25221F"/>
              </a:buClr>
              <a:buSzPts val="2400"/>
              <a:buNone/>
              <a:defRPr sz="2400">
                <a:solidFill>
                  <a:srgbClr val="25221F"/>
                </a:solidFill>
              </a:defRPr>
            </a:lvl8pPr>
            <a:lvl9pPr lvl="8" algn="r" rtl="0">
              <a:lnSpc>
                <a:spcPct val="100000"/>
              </a:lnSpc>
              <a:spcBef>
                <a:spcPts val="1600"/>
              </a:spcBef>
              <a:spcAft>
                <a:spcPts val="1600"/>
              </a:spcAft>
              <a:buClr>
                <a:srgbClr val="25221F"/>
              </a:buClr>
              <a:buSzPts val="2400"/>
              <a:buNone/>
              <a:defRPr sz="2400">
                <a:solidFill>
                  <a:srgbClr val="25221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0.Main Content">
  <p:cSld name="BLANK_2_2_1_1_1_1_1">
    <p:spTree>
      <p:nvGrpSpPr>
        <p:cNvPr id="1" name="Shape 200"/>
        <p:cNvGrpSpPr/>
        <p:nvPr/>
      </p:nvGrpSpPr>
      <p:grpSpPr>
        <a:xfrm>
          <a:off x="0" y="0"/>
          <a:ext cx="0" cy="0"/>
          <a:chOff x="0" y="0"/>
          <a:chExt cx="0" cy="0"/>
        </a:xfrm>
      </p:grpSpPr>
      <p:pic>
        <p:nvPicPr>
          <p:cNvPr id="201" name="Google Shape;201;p32"/>
          <p:cNvPicPr preferRelativeResize="0"/>
          <p:nvPr/>
        </p:nvPicPr>
        <p:blipFill>
          <a:blip r:embed="rId2">
            <a:alphaModFix/>
          </a:blip>
          <a:stretch>
            <a:fillRect/>
          </a:stretch>
        </p:blipFill>
        <p:spPr>
          <a:xfrm>
            <a:off x="7107050" y="432650"/>
            <a:ext cx="1534900" cy="432625"/>
          </a:xfrm>
          <a:prstGeom prst="rect">
            <a:avLst/>
          </a:prstGeom>
          <a:noFill/>
          <a:ln>
            <a:noFill/>
          </a:ln>
        </p:spPr>
      </p:pic>
      <p:sp>
        <p:nvSpPr>
          <p:cNvPr id="202" name="Google Shape;202;p32"/>
          <p:cNvSpPr txBox="1">
            <a:spLocks noGrp="1"/>
          </p:cNvSpPr>
          <p:nvPr>
            <p:ph type="title"/>
          </p:nvPr>
        </p:nvSpPr>
        <p:spPr>
          <a:xfrm>
            <a:off x="611750" y="1094850"/>
            <a:ext cx="8030100" cy="1130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203" name="Google Shape;203;p32"/>
          <p:cNvSpPr txBox="1">
            <a:spLocks noGrp="1"/>
          </p:cNvSpPr>
          <p:nvPr>
            <p:ph type="body" idx="1"/>
          </p:nvPr>
        </p:nvSpPr>
        <p:spPr>
          <a:xfrm>
            <a:off x="333825" y="3563000"/>
            <a:ext cx="2805000" cy="1345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04" name="Google Shape;204;p32"/>
          <p:cNvSpPr txBox="1">
            <a:spLocks noGrp="1"/>
          </p:cNvSpPr>
          <p:nvPr>
            <p:ph type="subTitle" idx="2"/>
          </p:nvPr>
        </p:nvSpPr>
        <p:spPr>
          <a:xfrm>
            <a:off x="333828" y="3139196"/>
            <a:ext cx="28050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05" name="Google Shape;205;p32"/>
          <p:cNvSpPr txBox="1">
            <a:spLocks noGrp="1"/>
          </p:cNvSpPr>
          <p:nvPr>
            <p:ph type="body" idx="3"/>
          </p:nvPr>
        </p:nvSpPr>
        <p:spPr>
          <a:xfrm>
            <a:off x="3138825" y="3563000"/>
            <a:ext cx="2805000" cy="1345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06" name="Google Shape;206;p32"/>
          <p:cNvSpPr txBox="1">
            <a:spLocks noGrp="1"/>
          </p:cNvSpPr>
          <p:nvPr>
            <p:ph type="subTitle" idx="4"/>
          </p:nvPr>
        </p:nvSpPr>
        <p:spPr>
          <a:xfrm>
            <a:off x="3138828" y="3139196"/>
            <a:ext cx="28050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07" name="Google Shape;207;p32"/>
          <p:cNvSpPr txBox="1">
            <a:spLocks noGrp="1"/>
          </p:cNvSpPr>
          <p:nvPr>
            <p:ph type="body" idx="5"/>
          </p:nvPr>
        </p:nvSpPr>
        <p:spPr>
          <a:xfrm>
            <a:off x="5943825" y="3563000"/>
            <a:ext cx="2805000" cy="1345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08" name="Google Shape;208;p32"/>
          <p:cNvSpPr txBox="1">
            <a:spLocks noGrp="1"/>
          </p:cNvSpPr>
          <p:nvPr>
            <p:ph type="subTitle" idx="6"/>
          </p:nvPr>
        </p:nvSpPr>
        <p:spPr>
          <a:xfrm>
            <a:off x="5943828" y="3139196"/>
            <a:ext cx="28050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pic>
        <p:nvPicPr>
          <p:cNvPr id="209" name="Google Shape;209;p32"/>
          <p:cNvPicPr preferRelativeResize="0"/>
          <p:nvPr/>
        </p:nvPicPr>
        <p:blipFill>
          <a:blip r:embed="rId3">
            <a:alphaModFix/>
          </a:blip>
          <a:stretch>
            <a:fillRect/>
          </a:stretch>
        </p:blipFill>
        <p:spPr>
          <a:xfrm flipH="1">
            <a:off x="-10256" y="-10246"/>
            <a:ext cx="9178724" cy="5143501"/>
          </a:xfrm>
          <a:prstGeom prst="rect">
            <a:avLst/>
          </a:prstGeom>
          <a:noFill/>
          <a:ln>
            <a:noFill/>
          </a:ln>
        </p:spPr>
      </p:pic>
      <p:pic>
        <p:nvPicPr>
          <p:cNvPr id="210" name="Google Shape;210;p32"/>
          <p:cNvPicPr preferRelativeResize="0"/>
          <p:nvPr/>
        </p:nvPicPr>
        <p:blipFill>
          <a:blip r:embed="rId4">
            <a:alphaModFix/>
          </a:blip>
          <a:stretch>
            <a:fillRect/>
          </a:stretch>
        </p:blipFill>
        <p:spPr>
          <a:xfrm>
            <a:off x="-10250" y="-4"/>
            <a:ext cx="9279908" cy="514350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1.Main Content">
  <p:cSld name="BLANK_1_1_2_1_1_1_1_1">
    <p:spTree>
      <p:nvGrpSpPr>
        <p:cNvPr id="1" name="Shape 211"/>
        <p:cNvGrpSpPr/>
        <p:nvPr/>
      </p:nvGrpSpPr>
      <p:grpSpPr>
        <a:xfrm>
          <a:off x="0" y="0"/>
          <a:ext cx="0" cy="0"/>
          <a:chOff x="0" y="0"/>
          <a:chExt cx="0" cy="0"/>
        </a:xfrm>
      </p:grpSpPr>
      <p:pic>
        <p:nvPicPr>
          <p:cNvPr id="212" name="Google Shape;212;p33"/>
          <p:cNvPicPr preferRelativeResize="0"/>
          <p:nvPr/>
        </p:nvPicPr>
        <p:blipFill>
          <a:blip r:embed="rId2">
            <a:alphaModFix/>
          </a:blip>
          <a:stretch>
            <a:fillRect/>
          </a:stretch>
        </p:blipFill>
        <p:spPr>
          <a:xfrm>
            <a:off x="7107050" y="432650"/>
            <a:ext cx="1534900" cy="432625"/>
          </a:xfrm>
          <a:prstGeom prst="rect">
            <a:avLst/>
          </a:prstGeom>
          <a:noFill/>
          <a:ln>
            <a:noFill/>
          </a:ln>
        </p:spPr>
      </p:pic>
      <p:sp>
        <p:nvSpPr>
          <p:cNvPr id="213" name="Google Shape;213;p33"/>
          <p:cNvSpPr txBox="1">
            <a:spLocks noGrp="1"/>
          </p:cNvSpPr>
          <p:nvPr>
            <p:ph type="body" idx="1"/>
          </p:nvPr>
        </p:nvSpPr>
        <p:spPr>
          <a:xfrm>
            <a:off x="308350" y="3563001"/>
            <a:ext cx="2066100" cy="1318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14" name="Google Shape;214;p33"/>
          <p:cNvSpPr txBox="1">
            <a:spLocks noGrp="1"/>
          </p:cNvSpPr>
          <p:nvPr>
            <p:ph type="subTitle" idx="2"/>
          </p:nvPr>
        </p:nvSpPr>
        <p:spPr>
          <a:xfrm>
            <a:off x="308352" y="3139200"/>
            <a:ext cx="20661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15" name="Google Shape;215;p33"/>
          <p:cNvSpPr txBox="1">
            <a:spLocks noGrp="1"/>
          </p:cNvSpPr>
          <p:nvPr>
            <p:ph type="body" idx="3"/>
          </p:nvPr>
        </p:nvSpPr>
        <p:spPr>
          <a:xfrm>
            <a:off x="2374387" y="3563001"/>
            <a:ext cx="2066100" cy="1318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16" name="Google Shape;216;p33"/>
          <p:cNvSpPr txBox="1">
            <a:spLocks noGrp="1"/>
          </p:cNvSpPr>
          <p:nvPr>
            <p:ph type="subTitle" idx="4"/>
          </p:nvPr>
        </p:nvSpPr>
        <p:spPr>
          <a:xfrm>
            <a:off x="2374389" y="3139200"/>
            <a:ext cx="20661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17" name="Google Shape;217;p33"/>
          <p:cNvSpPr txBox="1">
            <a:spLocks noGrp="1"/>
          </p:cNvSpPr>
          <p:nvPr>
            <p:ph type="body" idx="5"/>
          </p:nvPr>
        </p:nvSpPr>
        <p:spPr>
          <a:xfrm>
            <a:off x="4440424" y="3563001"/>
            <a:ext cx="2066100" cy="1318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18" name="Google Shape;218;p33"/>
          <p:cNvSpPr txBox="1">
            <a:spLocks noGrp="1"/>
          </p:cNvSpPr>
          <p:nvPr>
            <p:ph type="subTitle" idx="6"/>
          </p:nvPr>
        </p:nvSpPr>
        <p:spPr>
          <a:xfrm>
            <a:off x="4440426" y="3139200"/>
            <a:ext cx="20661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19" name="Google Shape;219;p33"/>
          <p:cNvSpPr txBox="1">
            <a:spLocks noGrp="1"/>
          </p:cNvSpPr>
          <p:nvPr>
            <p:ph type="body" idx="7"/>
          </p:nvPr>
        </p:nvSpPr>
        <p:spPr>
          <a:xfrm>
            <a:off x="6506461" y="3563001"/>
            <a:ext cx="2066100" cy="1318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20" name="Google Shape;220;p33"/>
          <p:cNvSpPr txBox="1">
            <a:spLocks noGrp="1"/>
          </p:cNvSpPr>
          <p:nvPr>
            <p:ph type="subTitle" idx="8"/>
          </p:nvPr>
        </p:nvSpPr>
        <p:spPr>
          <a:xfrm>
            <a:off x="6506463" y="3139200"/>
            <a:ext cx="20661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21" name="Google Shape;221;p33"/>
          <p:cNvSpPr txBox="1">
            <a:spLocks noGrp="1"/>
          </p:cNvSpPr>
          <p:nvPr>
            <p:ph type="title"/>
          </p:nvPr>
        </p:nvSpPr>
        <p:spPr>
          <a:xfrm>
            <a:off x="356468" y="980549"/>
            <a:ext cx="7978500" cy="5901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222" name="Google Shape;222;p33"/>
          <p:cNvSpPr txBox="1">
            <a:spLocks noGrp="1"/>
          </p:cNvSpPr>
          <p:nvPr>
            <p:ph type="subTitle" idx="9"/>
          </p:nvPr>
        </p:nvSpPr>
        <p:spPr>
          <a:xfrm>
            <a:off x="356500" y="1536774"/>
            <a:ext cx="7978500" cy="59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25221F"/>
              </a:buClr>
              <a:buSzPts val="2500"/>
              <a:buFont typeface="Nunito Sans"/>
              <a:buNone/>
              <a:defRPr sz="2500">
                <a:solidFill>
                  <a:srgbClr val="25221F"/>
                </a:solidFill>
                <a:latin typeface="Nunito Sans"/>
                <a:ea typeface="Nunito Sans"/>
                <a:cs typeface="Nunito Sans"/>
                <a:sym typeface="Nunito Sans"/>
              </a:defRPr>
            </a:lvl1pPr>
            <a:lvl2pPr lvl="1" rtl="0">
              <a:lnSpc>
                <a:spcPct val="100000"/>
              </a:lnSpc>
              <a:spcBef>
                <a:spcPts val="1600"/>
              </a:spcBef>
              <a:spcAft>
                <a:spcPts val="0"/>
              </a:spcAft>
              <a:buClr>
                <a:srgbClr val="25221F"/>
              </a:buClr>
              <a:buSzPts val="2500"/>
              <a:buNone/>
              <a:defRPr sz="2500">
                <a:solidFill>
                  <a:srgbClr val="25221F"/>
                </a:solidFill>
              </a:defRPr>
            </a:lvl2pPr>
            <a:lvl3pPr lvl="2" rtl="0">
              <a:lnSpc>
                <a:spcPct val="100000"/>
              </a:lnSpc>
              <a:spcBef>
                <a:spcPts val="1600"/>
              </a:spcBef>
              <a:spcAft>
                <a:spcPts val="0"/>
              </a:spcAft>
              <a:buClr>
                <a:srgbClr val="25221F"/>
              </a:buClr>
              <a:buSzPts val="2500"/>
              <a:buNone/>
              <a:defRPr sz="2500">
                <a:solidFill>
                  <a:srgbClr val="25221F"/>
                </a:solidFill>
              </a:defRPr>
            </a:lvl3pPr>
            <a:lvl4pPr lvl="3" rtl="0">
              <a:lnSpc>
                <a:spcPct val="100000"/>
              </a:lnSpc>
              <a:spcBef>
                <a:spcPts val="1600"/>
              </a:spcBef>
              <a:spcAft>
                <a:spcPts val="0"/>
              </a:spcAft>
              <a:buClr>
                <a:srgbClr val="25221F"/>
              </a:buClr>
              <a:buSzPts val="2500"/>
              <a:buNone/>
              <a:defRPr sz="2500">
                <a:solidFill>
                  <a:srgbClr val="25221F"/>
                </a:solidFill>
              </a:defRPr>
            </a:lvl4pPr>
            <a:lvl5pPr lvl="4" rtl="0">
              <a:lnSpc>
                <a:spcPct val="100000"/>
              </a:lnSpc>
              <a:spcBef>
                <a:spcPts val="1600"/>
              </a:spcBef>
              <a:spcAft>
                <a:spcPts val="0"/>
              </a:spcAft>
              <a:buClr>
                <a:srgbClr val="25221F"/>
              </a:buClr>
              <a:buSzPts val="2500"/>
              <a:buNone/>
              <a:defRPr sz="2500">
                <a:solidFill>
                  <a:srgbClr val="25221F"/>
                </a:solidFill>
              </a:defRPr>
            </a:lvl5pPr>
            <a:lvl6pPr lvl="5" rtl="0">
              <a:lnSpc>
                <a:spcPct val="100000"/>
              </a:lnSpc>
              <a:spcBef>
                <a:spcPts val="1600"/>
              </a:spcBef>
              <a:spcAft>
                <a:spcPts val="0"/>
              </a:spcAft>
              <a:buClr>
                <a:srgbClr val="25221F"/>
              </a:buClr>
              <a:buSzPts val="2500"/>
              <a:buNone/>
              <a:defRPr sz="2500">
                <a:solidFill>
                  <a:srgbClr val="25221F"/>
                </a:solidFill>
              </a:defRPr>
            </a:lvl6pPr>
            <a:lvl7pPr lvl="6" rtl="0">
              <a:lnSpc>
                <a:spcPct val="100000"/>
              </a:lnSpc>
              <a:spcBef>
                <a:spcPts val="1600"/>
              </a:spcBef>
              <a:spcAft>
                <a:spcPts val="0"/>
              </a:spcAft>
              <a:buClr>
                <a:srgbClr val="25221F"/>
              </a:buClr>
              <a:buSzPts val="2500"/>
              <a:buNone/>
              <a:defRPr sz="2500">
                <a:solidFill>
                  <a:srgbClr val="25221F"/>
                </a:solidFill>
              </a:defRPr>
            </a:lvl7pPr>
            <a:lvl8pPr lvl="7" rtl="0">
              <a:lnSpc>
                <a:spcPct val="100000"/>
              </a:lnSpc>
              <a:spcBef>
                <a:spcPts val="1600"/>
              </a:spcBef>
              <a:spcAft>
                <a:spcPts val="0"/>
              </a:spcAft>
              <a:buClr>
                <a:srgbClr val="25221F"/>
              </a:buClr>
              <a:buSzPts val="2500"/>
              <a:buNone/>
              <a:defRPr sz="2500">
                <a:solidFill>
                  <a:srgbClr val="25221F"/>
                </a:solidFill>
              </a:defRPr>
            </a:lvl8pPr>
            <a:lvl9pPr lvl="8" rtl="0">
              <a:lnSpc>
                <a:spcPct val="100000"/>
              </a:lnSpc>
              <a:spcBef>
                <a:spcPts val="1600"/>
              </a:spcBef>
              <a:spcAft>
                <a:spcPts val="1600"/>
              </a:spcAft>
              <a:buClr>
                <a:srgbClr val="25221F"/>
              </a:buClr>
              <a:buSzPts val="2500"/>
              <a:buNone/>
              <a:defRPr sz="2500">
                <a:solidFill>
                  <a:srgbClr val="25221F"/>
                </a:solidFill>
              </a:defRPr>
            </a:lvl9pPr>
          </a:lstStyle>
          <a:p>
            <a:endParaRPr/>
          </a:p>
        </p:txBody>
      </p:sp>
      <p:pic>
        <p:nvPicPr>
          <p:cNvPr id="223" name="Google Shape;223;p33"/>
          <p:cNvPicPr preferRelativeResize="0"/>
          <p:nvPr/>
        </p:nvPicPr>
        <p:blipFill>
          <a:blip r:embed="rId3">
            <a:alphaModFix/>
          </a:blip>
          <a:stretch>
            <a:fillRect/>
          </a:stretch>
        </p:blipFill>
        <p:spPr>
          <a:xfrm flipH="1">
            <a:off x="-10256" y="-10246"/>
            <a:ext cx="9178724" cy="5143501"/>
          </a:xfrm>
          <a:prstGeom prst="rect">
            <a:avLst/>
          </a:prstGeom>
          <a:noFill/>
          <a:ln>
            <a:noFill/>
          </a:ln>
        </p:spPr>
      </p:pic>
      <p:pic>
        <p:nvPicPr>
          <p:cNvPr id="224" name="Google Shape;224;p33"/>
          <p:cNvPicPr preferRelativeResize="0"/>
          <p:nvPr/>
        </p:nvPicPr>
        <p:blipFill>
          <a:blip r:embed="rId4">
            <a:alphaModFix/>
          </a:blip>
          <a:stretch>
            <a:fillRect/>
          </a:stretch>
        </p:blipFill>
        <p:spPr>
          <a:xfrm>
            <a:off x="-10250" y="-4"/>
            <a:ext cx="9279908" cy="51435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2.Main Content">
  <p:cSld name="BLANK_2_1_1_1_1_1_1_1">
    <p:spTree>
      <p:nvGrpSpPr>
        <p:cNvPr id="1" name="Shape 225"/>
        <p:cNvGrpSpPr/>
        <p:nvPr/>
      </p:nvGrpSpPr>
      <p:grpSpPr>
        <a:xfrm>
          <a:off x="0" y="0"/>
          <a:ext cx="0" cy="0"/>
          <a:chOff x="0" y="0"/>
          <a:chExt cx="0" cy="0"/>
        </a:xfrm>
      </p:grpSpPr>
      <p:pic>
        <p:nvPicPr>
          <p:cNvPr id="226" name="Google Shape;226;p34"/>
          <p:cNvPicPr preferRelativeResize="0"/>
          <p:nvPr/>
        </p:nvPicPr>
        <p:blipFill>
          <a:blip r:embed="rId2">
            <a:alphaModFix/>
          </a:blip>
          <a:stretch>
            <a:fillRect/>
          </a:stretch>
        </p:blipFill>
        <p:spPr>
          <a:xfrm>
            <a:off x="7107050" y="432650"/>
            <a:ext cx="1534900" cy="432625"/>
          </a:xfrm>
          <a:prstGeom prst="rect">
            <a:avLst/>
          </a:prstGeom>
          <a:noFill/>
          <a:ln>
            <a:noFill/>
          </a:ln>
        </p:spPr>
      </p:pic>
      <p:sp>
        <p:nvSpPr>
          <p:cNvPr id="227" name="Google Shape;227;p34"/>
          <p:cNvSpPr txBox="1">
            <a:spLocks noGrp="1"/>
          </p:cNvSpPr>
          <p:nvPr>
            <p:ph type="title"/>
          </p:nvPr>
        </p:nvSpPr>
        <p:spPr>
          <a:xfrm>
            <a:off x="356475" y="1237325"/>
            <a:ext cx="3439200" cy="1519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228" name="Google Shape;228;p34"/>
          <p:cNvSpPr txBox="1">
            <a:spLocks noGrp="1"/>
          </p:cNvSpPr>
          <p:nvPr>
            <p:ph type="subTitle" idx="1"/>
          </p:nvPr>
        </p:nvSpPr>
        <p:spPr>
          <a:xfrm>
            <a:off x="356500" y="2678050"/>
            <a:ext cx="3439200" cy="160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25221F"/>
              </a:buClr>
              <a:buSzPts val="2500"/>
              <a:buFont typeface="Nunito Sans"/>
              <a:buNone/>
              <a:defRPr sz="2500">
                <a:solidFill>
                  <a:srgbClr val="25221F"/>
                </a:solidFill>
                <a:latin typeface="Nunito Sans"/>
                <a:ea typeface="Nunito Sans"/>
                <a:cs typeface="Nunito Sans"/>
                <a:sym typeface="Nunito Sans"/>
              </a:defRPr>
            </a:lvl1pPr>
            <a:lvl2pPr lvl="1" rtl="0">
              <a:lnSpc>
                <a:spcPct val="100000"/>
              </a:lnSpc>
              <a:spcBef>
                <a:spcPts val="1600"/>
              </a:spcBef>
              <a:spcAft>
                <a:spcPts val="0"/>
              </a:spcAft>
              <a:buClr>
                <a:srgbClr val="25221F"/>
              </a:buClr>
              <a:buSzPts val="2500"/>
              <a:buNone/>
              <a:defRPr sz="2500">
                <a:solidFill>
                  <a:srgbClr val="25221F"/>
                </a:solidFill>
              </a:defRPr>
            </a:lvl2pPr>
            <a:lvl3pPr lvl="2" rtl="0">
              <a:lnSpc>
                <a:spcPct val="100000"/>
              </a:lnSpc>
              <a:spcBef>
                <a:spcPts val="1600"/>
              </a:spcBef>
              <a:spcAft>
                <a:spcPts val="0"/>
              </a:spcAft>
              <a:buClr>
                <a:srgbClr val="25221F"/>
              </a:buClr>
              <a:buSzPts val="2500"/>
              <a:buNone/>
              <a:defRPr sz="2500">
                <a:solidFill>
                  <a:srgbClr val="25221F"/>
                </a:solidFill>
              </a:defRPr>
            </a:lvl3pPr>
            <a:lvl4pPr lvl="3" rtl="0">
              <a:lnSpc>
                <a:spcPct val="100000"/>
              </a:lnSpc>
              <a:spcBef>
                <a:spcPts val="1600"/>
              </a:spcBef>
              <a:spcAft>
                <a:spcPts val="0"/>
              </a:spcAft>
              <a:buClr>
                <a:srgbClr val="25221F"/>
              </a:buClr>
              <a:buSzPts val="2500"/>
              <a:buNone/>
              <a:defRPr sz="2500">
                <a:solidFill>
                  <a:srgbClr val="25221F"/>
                </a:solidFill>
              </a:defRPr>
            </a:lvl4pPr>
            <a:lvl5pPr lvl="4" rtl="0">
              <a:lnSpc>
                <a:spcPct val="100000"/>
              </a:lnSpc>
              <a:spcBef>
                <a:spcPts val="1600"/>
              </a:spcBef>
              <a:spcAft>
                <a:spcPts val="0"/>
              </a:spcAft>
              <a:buClr>
                <a:srgbClr val="25221F"/>
              </a:buClr>
              <a:buSzPts val="2500"/>
              <a:buNone/>
              <a:defRPr sz="2500">
                <a:solidFill>
                  <a:srgbClr val="25221F"/>
                </a:solidFill>
              </a:defRPr>
            </a:lvl5pPr>
            <a:lvl6pPr lvl="5" rtl="0">
              <a:lnSpc>
                <a:spcPct val="100000"/>
              </a:lnSpc>
              <a:spcBef>
                <a:spcPts val="1600"/>
              </a:spcBef>
              <a:spcAft>
                <a:spcPts val="0"/>
              </a:spcAft>
              <a:buClr>
                <a:srgbClr val="25221F"/>
              </a:buClr>
              <a:buSzPts val="2500"/>
              <a:buNone/>
              <a:defRPr sz="2500">
                <a:solidFill>
                  <a:srgbClr val="25221F"/>
                </a:solidFill>
              </a:defRPr>
            </a:lvl6pPr>
            <a:lvl7pPr lvl="6" rtl="0">
              <a:lnSpc>
                <a:spcPct val="100000"/>
              </a:lnSpc>
              <a:spcBef>
                <a:spcPts val="1600"/>
              </a:spcBef>
              <a:spcAft>
                <a:spcPts val="0"/>
              </a:spcAft>
              <a:buClr>
                <a:srgbClr val="25221F"/>
              </a:buClr>
              <a:buSzPts val="2500"/>
              <a:buNone/>
              <a:defRPr sz="2500">
                <a:solidFill>
                  <a:srgbClr val="25221F"/>
                </a:solidFill>
              </a:defRPr>
            </a:lvl7pPr>
            <a:lvl8pPr lvl="7" rtl="0">
              <a:lnSpc>
                <a:spcPct val="100000"/>
              </a:lnSpc>
              <a:spcBef>
                <a:spcPts val="1600"/>
              </a:spcBef>
              <a:spcAft>
                <a:spcPts val="0"/>
              </a:spcAft>
              <a:buClr>
                <a:srgbClr val="25221F"/>
              </a:buClr>
              <a:buSzPts val="2500"/>
              <a:buNone/>
              <a:defRPr sz="2500">
                <a:solidFill>
                  <a:srgbClr val="25221F"/>
                </a:solidFill>
              </a:defRPr>
            </a:lvl8pPr>
            <a:lvl9pPr lvl="8" rtl="0">
              <a:lnSpc>
                <a:spcPct val="100000"/>
              </a:lnSpc>
              <a:spcBef>
                <a:spcPts val="1600"/>
              </a:spcBef>
              <a:spcAft>
                <a:spcPts val="1600"/>
              </a:spcAft>
              <a:buClr>
                <a:srgbClr val="25221F"/>
              </a:buClr>
              <a:buSzPts val="2500"/>
              <a:buNone/>
              <a:defRPr sz="2500">
                <a:solidFill>
                  <a:srgbClr val="25221F"/>
                </a:solidFill>
              </a:defRPr>
            </a:lvl9pPr>
          </a:lstStyle>
          <a:p>
            <a:endParaRPr/>
          </a:p>
        </p:txBody>
      </p:sp>
      <p:sp>
        <p:nvSpPr>
          <p:cNvPr id="229" name="Google Shape;229;p34"/>
          <p:cNvSpPr txBox="1">
            <a:spLocks noGrp="1"/>
          </p:cNvSpPr>
          <p:nvPr>
            <p:ph type="body" idx="2"/>
          </p:nvPr>
        </p:nvSpPr>
        <p:spPr>
          <a:xfrm>
            <a:off x="4209975" y="2366231"/>
            <a:ext cx="2066100" cy="903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30" name="Google Shape;230;p34"/>
          <p:cNvSpPr txBox="1">
            <a:spLocks noGrp="1"/>
          </p:cNvSpPr>
          <p:nvPr>
            <p:ph type="subTitle" idx="3"/>
          </p:nvPr>
        </p:nvSpPr>
        <p:spPr>
          <a:xfrm>
            <a:off x="4209977" y="1942428"/>
            <a:ext cx="20661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31" name="Google Shape;231;p34"/>
          <p:cNvSpPr txBox="1">
            <a:spLocks noGrp="1"/>
          </p:cNvSpPr>
          <p:nvPr>
            <p:ph type="body" idx="4"/>
          </p:nvPr>
        </p:nvSpPr>
        <p:spPr>
          <a:xfrm>
            <a:off x="6580875" y="2366231"/>
            <a:ext cx="2066100" cy="903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32" name="Google Shape;232;p34"/>
          <p:cNvSpPr txBox="1">
            <a:spLocks noGrp="1"/>
          </p:cNvSpPr>
          <p:nvPr>
            <p:ph type="subTitle" idx="5"/>
          </p:nvPr>
        </p:nvSpPr>
        <p:spPr>
          <a:xfrm>
            <a:off x="6580877" y="1942428"/>
            <a:ext cx="20661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33" name="Google Shape;233;p34"/>
          <p:cNvSpPr txBox="1">
            <a:spLocks noGrp="1"/>
          </p:cNvSpPr>
          <p:nvPr>
            <p:ph type="body" idx="6"/>
          </p:nvPr>
        </p:nvSpPr>
        <p:spPr>
          <a:xfrm>
            <a:off x="4209975" y="4121070"/>
            <a:ext cx="2066100" cy="903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34" name="Google Shape;234;p34"/>
          <p:cNvSpPr txBox="1">
            <a:spLocks noGrp="1"/>
          </p:cNvSpPr>
          <p:nvPr>
            <p:ph type="subTitle" idx="7"/>
          </p:nvPr>
        </p:nvSpPr>
        <p:spPr>
          <a:xfrm>
            <a:off x="4209977" y="3697266"/>
            <a:ext cx="20661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sp>
        <p:nvSpPr>
          <p:cNvPr id="235" name="Google Shape;235;p34"/>
          <p:cNvSpPr txBox="1">
            <a:spLocks noGrp="1"/>
          </p:cNvSpPr>
          <p:nvPr>
            <p:ph type="body" idx="8"/>
          </p:nvPr>
        </p:nvSpPr>
        <p:spPr>
          <a:xfrm>
            <a:off x="6580875" y="4121070"/>
            <a:ext cx="2066100" cy="9030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algn="ctr" rtl="0">
              <a:lnSpc>
                <a:spcPct val="100000"/>
              </a:lnSpc>
              <a:spcBef>
                <a:spcPts val="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236" name="Google Shape;236;p34"/>
          <p:cNvSpPr txBox="1">
            <a:spLocks noGrp="1"/>
          </p:cNvSpPr>
          <p:nvPr>
            <p:ph type="subTitle" idx="9"/>
          </p:nvPr>
        </p:nvSpPr>
        <p:spPr>
          <a:xfrm>
            <a:off x="6580877" y="3697266"/>
            <a:ext cx="20661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25221F"/>
              </a:buClr>
              <a:buSzPts val="2000"/>
              <a:buFont typeface="Nunito Sans"/>
              <a:buNone/>
              <a:defRPr sz="2000" b="1">
                <a:solidFill>
                  <a:srgbClr val="25221F"/>
                </a:solidFill>
                <a:latin typeface="Nunito Sans"/>
                <a:ea typeface="Nunito Sans"/>
                <a:cs typeface="Nunito Sans"/>
                <a:sym typeface="Nunito Sans"/>
              </a:defRPr>
            </a:lvl1pPr>
            <a:lvl2pPr lvl="1" algn="ctr" rtl="0">
              <a:lnSpc>
                <a:spcPct val="100000"/>
              </a:lnSpc>
              <a:spcBef>
                <a:spcPts val="1600"/>
              </a:spcBef>
              <a:spcAft>
                <a:spcPts val="0"/>
              </a:spcAft>
              <a:buClr>
                <a:srgbClr val="25221F"/>
              </a:buClr>
              <a:buSzPts val="2400"/>
              <a:buNone/>
              <a:defRPr sz="2400">
                <a:solidFill>
                  <a:srgbClr val="25221F"/>
                </a:solidFill>
              </a:defRPr>
            </a:lvl2pPr>
            <a:lvl3pPr lvl="2" algn="ctr" rtl="0">
              <a:lnSpc>
                <a:spcPct val="100000"/>
              </a:lnSpc>
              <a:spcBef>
                <a:spcPts val="1600"/>
              </a:spcBef>
              <a:spcAft>
                <a:spcPts val="0"/>
              </a:spcAft>
              <a:buClr>
                <a:srgbClr val="25221F"/>
              </a:buClr>
              <a:buSzPts val="2400"/>
              <a:buNone/>
              <a:defRPr sz="2400">
                <a:solidFill>
                  <a:srgbClr val="25221F"/>
                </a:solidFill>
              </a:defRPr>
            </a:lvl3pPr>
            <a:lvl4pPr lvl="3" algn="ctr" rtl="0">
              <a:lnSpc>
                <a:spcPct val="100000"/>
              </a:lnSpc>
              <a:spcBef>
                <a:spcPts val="1600"/>
              </a:spcBef>
              <a:spcAft>
                <a:spcPts val="0"/>
              </a:spcAft>
              <a:buClr>
                <a:srgbClr val="25221F"/>
              </a:buClr>
              <a:buSzPts val="2400"/>
              <a:buNone/>
              <a:defRPr sz="2400">
                <a:solidFill>
                  <a:srgbClr val="25221F"/>
                </a:solidFill>
              </a:defRPr>
            </a:lvl4pPr>
            <a:lvl5pPr lvl="4" algn="ctr" rtl="0">
              <a:lnSpc>
                <a:spcPct val="100000"/>
              </a:lnSpc>
              <a:spcBef>
                <a:spcPts val="1600"/>
              </a:spcBef>
              <a:spcAft>
                <a:spcPts val="0"/>
              </a:spcAft>
              <a:buClr>
                <a:srgbClr val="25221F"/>
              </a:buClr>
              <a:buSzPts val="2400"/>
              <a:buNone/>
              <a:defRPr sz="2400">
                <a:solidFill>
                  <a:srgbClr val="25221F"/>
                </a:solidFill>
              </a:defRPr>
            </a:lvl5pPr>
            <a:lvl6pPr lvl="5" algn="ctr" rtl="0">
              <a:lnSpc>
                <a:spcPct val="100000"/>
              </a:lnSpc>
              <a:spcBef>
                <a:spcPts val="1600"/>
              </a:spcBef>
              <a:spcAft>
                <a:spcPts val="0"/>
              </a:spcAft>
              <a:buClr>
                <a:srgbClr val="25221F"/>
              </a:buClr>
              <a:buSzPts val="2400"/>
              <a:buNone/>
              <a:defRPr sz="2400">
                <a:solidFill>
                  <a:srgbClr val="25221F"/>
                </a:solidFill>
              </a:defRPr>
            </a:lvl6pPr>
            <a:lvl7pPr lvl="6" algn="ctr" rtl="0">
              <a:lnSpc>
                <a:spcPct val="100000"/>
              </a:lnSpc>
              <a:spcBef>
                <a:spcPts val="1600"/>
              </a:spcBef>
              <a:spcAft>
                <a:spcPts val="0"/>
              </a:spcAft>
              <a:buClr>
                <a:srgbClr val="25221F"/>
              </a:buClr>
              <a:buSzPts val="2400"/>
              <a:buNone/>
              <a:defRPr sz="2400">
                <a:solidFill>
                  <a:srgbClr val="25221F"/>
                </a:solidFill>
              </a:defRPr>
            </a:lvl7pPr>
            <a:lvl8pPr lvl="7" algn="ctr" rtl="0">
              <a:lnSpc>
                <a:spcPct val="100000"/>
              </a:lnSpc>
              <a:spcBef>
                <a:spcPts val="1600"/>
              </a:spcBef>
              <a:spcAft>
                <a:spcPts val="0"/>
              </a:spcAft>
              <a:buClr>
                <a:srgbClr val="25221F"/>
              </a:buClr>
              <a:buSzPts val="2400"/>
              <a:buNone/>
              <a:defRPr sz="2400">
                <a:solidFill>
                  <a:srgbClr val="25221F"/>
                </a:solidFill>
              </a:defRPr>
            </a:lvl8pPr>
            <a:lvl9pPr lvl="8" algn="ctr" rtl="0">
              <a:lnSpc>
                <a:spcPct val="100000"/>
              </a:lnSpc>
              <a:spcBef>
                <a:spcPts val="1600"/>
              </a:spcBef>
              <a:spcAft>
                <a:spcPts val="1600"/>
              </a:spcAft>
              <a:buClr>
                <a:srgbClr val="25221F"/>
              </a:buClr>
              <a:buSzPts val="2400"/>
              <a:buNone/>
              <a:defRPr sz="2400">
                <a:solidFill>
                  <a:srgbClr val="25221F"/>
                </a:solidFill>
              </a:defRPr>
            </a:lvl9pPr>
          </a:lstStyle>
          <a:p>
            <a:endParaRPr/>
          </a:p>
        </p:txBody>
      </p:sp>
      <p:pic>
        <p:nvPicPr>
          <p:cNvPr id="237" name="Google Shape;237;p34"/>
          <p:cNvPicPr preferRelativeResize="0"/>
          <p:nvPr/>
        </p:nvPicPr>
        <p:blipFill>
          <a:blip r:embed="rId3">
            <a:alphaModFix/>
          </a:blip>
          <a:stretch>
            <a:fillRect/>
          </a:stretch>
        </p:blipFill>
        <p:spPr>
          <a:xfrm flipH="1">
            <a:off x="-10256" y="-10246"/>
            <a:ext cx="9178724" cy="5143501"/>
          </a:xfrm>
          <a:prstGeom prst="rect">
            <a:avLst/>
          </a:prstGeom>
          <a:noFill/>
          <a:ln>
            <a:noFill/>
          </a:ln>
        </p:spPr>
      </p:pic>
      <p:pic>
        <p:nvPicPr>
          <p:cNvPr id="238" name="Google Shape;238;p34"/>
          <p:cNvPicPr preferRelativeResize="0"/>
          <p:nvPr/>
        </p:nvPicPr>
        <p:blipFill>
          <a:blip r:embed="rId4">
            <a:alphaModFix/>
          </a:blip>
          <a:stretch>
            <a:fillRect/>
          </a:stretch>
        </p:blipFill>
        <p:spPr>
          <a:xfrm>
            <a:off x="-10250" y="-4"/>
            <a:ext cx="9279908" cy="51435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4.Unique Slides">
  <p:cSld name="BLANK_1_1_2_1_1_1_1_1_1">
    <p:spTree>
      <p:nvGrpSpPr>
        <p:cNvPr id="1" name="Shape 239"/>
        <p:cNvGrpSpPr/>
        <p:nvPr/>
      </p:nvGrpSpPr>
      <p:grpSpPr>
        <a:xfrm>
          <a:off x="0" y="0"/>
          <a:ext cx="0" cy="0"/>
          <a:chOff x="0" y="0"/>
          <a:chExt cx="0" cy="0"/>
        </a:xfrm>
      </p:grpSpPr>
      <p:pic>
        <p:nvPicPr>
          <p:cNvPr id="240" name="Google Shape;240;p35"/>
          <p:cNvPicPr preferRelativeResize="0"/>
          <p:nvPr/>
        </p:nvPicPr>
        <p:blipFill>
          <a:blip r:embed="rId2">
            <a:alphaModFix amt="11000"/>
          </a:blip>
          <a:stretch>
            <a:fillRect/>
          </a:stretch>
        </p:blipFill>
        <p:spPr>
          <a:xfrm>
            <a:off x="76200" y="4529"/>
            <a:ext cx="9144001" cy="5134443"/>
          </a:xfrm>
          <a:prstGeom prst="rect">
            <a:avLst/>
          </a:prstGeom>
          <a:noFill/>
          <a:ln>
            <a:noFill/>
          </a:ln>
        </p:spPr>
      </p:pic>
      <p:pic>
        <p:nvPicPr>
          <p:cNvPr id="241" name="Google Shape;241;p35"/>
          <p:cNvPicPr preferRelativeResize="0"/>
          <p:nvPr/>
        </p:nvPicPr>
        <p:blipFill>
          <a:blip r:embed="rId3">
            <a:alphaModFix/>
          </a:blip>
          <a:stretch>
            <a:fillRect/>
          </a:stretch>
        </p:blipFill>
        <p:spPr>
          <a:xfrm>
            <a:off x="0" y="0"/>
            <a:ext cx="5963851" cy="5143499"/>
          </a:xfrm>
          <a:prstGeom prst="rect">
            <a:avLst/>
          </a:prstGeom>
          <a:noFill/>
          <a:ln>
            <a:noFill/>
          </a:ln>
        </p:spPr>
      </p:pic>
      <p:pic>
        <p:nvPicPr>
          <p:cNvPr id="242" name="Google Shape;242;p35"/>
          <p:cNvPicPr preferRelativeResize="0"/>
          <p:nvPr/>
        </p:nvPicPr>
        <p:blipFill>
          <a:blip r:embed="rId4">
            <a:alphaModFix/>
          </a:blip>
          <a:stretch>
            <a:fillRect/>
          </a:stretch>
        </p:blipFill>
        <p:spPr>
          <a:xfrm>
            <a:off x="543050" y="1188550"/>
            <a:ext cx="8096098" cy="3412426"/>
          </a:xfrm>
          <a:prstGeom prst="rect">
            <a:avLst/>
          </a:prstGeom>
          <a:noFill/>
          <a:ln>
            <a:noFill/>
          </a:ln>
        </p:spPr>
      </p:pic>
      <p:sp>
        <p:nvSpPr>
          <p:cNvPr id="243" name="Google Shape;243;p35"/>
          <p:cNvSpPr txBox="1">
            <a:spLocks noGrp="1"/>
          </p:cNvSpPr>
          <p:nvPr>
            <p:ph type="title"/>
          </p:nvPr>
        </p:nvSpPr>
        <p:spPr>
          <a:xfrm>
            <a:off x="1108900" y="1905750"/>
            <a:ext cx="5964000" cy="159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Arial"/>
              <a:buNone/>
              <a:defRPr sz="2100" b="0">
                <a:solidFill>
                  <a:schemeClr val="dk1"/>
                </a:solidFill>
                <a:latin typeface="Arial"/>
                <a:ea typeface="Arial"/>
                <a:cs typeface="Arial"/>
                <a:sym typeface="Arial"/>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sp>
        <p:nvSpPr>
          <p:cNvPr id="244" name="Google Shape;244;p35"/>
          <p:cNvSpPr txBox="1">
            <a:spLocks noGrp="1"/>
          </p:cNvSpPr>
          <p:nvPr>
            <p:ph type="subTitle" idx="1"/>
          </p:nvPr>
        </p:nvSpPr>
        <p:spPr>
          <a:xfrm>
            <a:off x="1088400" y="3797025"/>
            <a:ext cx="5964000" cy="70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Nunito Sans"/>
              <a:buNone/>
              <a:defRPr sz="1400">
                <a:solidFill>
                  <a:schemeClr val="dk1"/>
                </a:solidFill>
                <a:latin typeface="Nunito Sans"/>
                <a:ea typeface="Nunito Sans"/>
                <a:cs typeface="Nunito Sans"/>
                <a:sym typeface="Nunito Sans"/>
              </a:defRPr>
            </a:lvl1pPr>
            <a:lvl2pPr lvl="1" rtl="0">
              <a:lnSpc>
                <a:spcPct val="100000"/>
              </a:lnSpc>
              <a:spcBef>
                <a:spcPts val="1600"/>
              </a:spcBef>
              <a:spcAft>
                <a:spcPts val="0"/>
              </a:spcAft>
              <a:buClr>
                <a:schemeClr val="dk1"/>
              </a:buClr>
              <a:buSzPts val="2500"/>
              <a:buNone/>
              <a:defRPr sz="2500">
                <a:solidFill>
                  <a:schemeClr val="dk1"/>
                </a:solidFill>
              </a:defRPr>
            </a:lvl2pPr>
            <a:lvl3pPr lvl="2" rtl="0">
              <a:lnSpc>
                <a:spcPct val="100000"/>
              </a:lnSpc>
              <a:spcBef>
                <a:spcPts val="1600"/>
              </a:spcBef>
              <a:spcAft>
                <a:spcPts val="0"/>
              </a:spcAft>
              <a:buClr>
                <a:schemeClr val="dk1"/>
              </a:buClr>
              <a:buSzPts val="2500"/>
              <a:buNone/>
              <a:defRPr sz="2500">
                <a:solidFill>
                  <a:schemeClr val="dk1"/>
                </a:solidFill>
              </a:defRPr>
            </a:lvl3pPr>
            <a:lvl4pPr lvl="3" rtl="0">
              <a:lnSpc>
                <a:spcPct val="100000"/>
              </a:lnSpc>
              <a:spcBef>
                <a:spcPts val="1600"/>
              </a:spcBef>
              <a:spcAft>
                <a:spcPts val="0"/>
              </a:spcAft>
              <a:buClr>
                <a:schemeClr val="dk1"/>
              </a:buClr>
              <a:buSzPts val="2500"/>
              <a:buNone/>
              <a:defRPr sz="2500">
                <a:solidFill>
                  <a:schemeClr val="dk1"/>
                </a:solidFill>
              </a:defRPr>
            </a:lvl4pPr>
            <a:lvl5pPr lvl="4" rtl="0">
              <a:lnSpc>
                <a:spcPct val="100000"/>
              </a:lnSpc>
              <a:spcBef>
                <a:spcPts val="1600"/>
              </a:spcBef>
              <a:spcAft>
                <a:spcPts val="0"/>
              </a:spcAft>
              <a:buClr>
                <a:schemeClr val="dk1"/>
              </a:buClr>
              <a:buSzPts val="2500"/>
              <a:buNone/>
              <a:defRPr sz="2500">
                <a:solidFill>
                  <a:schemeClr val="dk1"/>
                </a:solidFill>
              </a:defRPr>
            </a:lvl5pPr>
            <a:lvl6pPr lvl="5" rtl="0">
              <a:lnSpc>
                <a:spcPct val="100000"/>
              </a:lnSpc>
              <a:spcBef>
                <a:spcPts val="1600"/>
              </a:spcBef>
              <a:spcAft>
                <a:spcPts val="0"/>
              </a:spcAft>
              <a:buClr>
                <a:schemeClr val="dk1"/>
              </a:buClr>
              <a:buSzPts val="2500"/>
              <a:buNone/>
              <a:defRPr sz="2500">
                <a:solidFill>
                  <a:schemeClr val="dk1"/>
                </a:solidFill>
              </a:defRPr>
            </a:lvl6pPr>
            <a:lvl7pPr lvl="6" rtl="0">
              <a:lnSpc>
                <a:spcPct val="100000"/>
              </a:lnSpc>
              <a:spcBef>
                <a:spcPts val="1600"/>
              </a:spcBef>
              <a:spcAft>
                <a:spcPts val="0"/>
              </a:spcAft>
              <a:buClr>
                <a:schemeClr val="dk1"/>
              </a:buClr>
              <a:buSzPts val="2500"/>
              <a:buNone/>
              <a:defRPr sz="2500">
                <a:solidFill>
                  <a:schemeClr val="dk1"/>
                </a:solidFill>
              </a:defRPr>
            </a:lvl7pPr>
            <a:lvl8pPr lvl="7" rtl="0">
              <a:lnSpc>
                <a:spcPct val="100000"/>
              </a:lnSpc>
              <a:spcBef>
                <a:spcPts val="1600"/>
              </a:spcBef>
              <a:spcAft>
                <a:spcPts val="0"/>
              </a:spcAft>
              <a:buClr>
                <a:schemeClr val="dk1"/>
              </a:buClr>
              <a:buSzPts val="2500"/>
              <a:buNone/>
              <a:defRPr sz="2500">
                <a:solidFill>
                  <a:schemeClr val="dk1"/>
                </a:solidFill>
              </a:defRPr>
            </a:lvl8pPr>
            <a:lvl9pPr lvl="8" rtl="0">
              <a:lnSpc>
                <a:spcPct val="100000"/>
              </a:lnSpc>
              <a:spcBef>
                <a:spcPts val="1600"/>
              </a:spcBef>
              <a:spcAft>
                <a:spcPts val="1600"/>
              </a:spcAft>
              <a:buClr>
                <a:schemeClr val="dk1"/>
              </a:buClr>
              <a:buSzPts val="2500"/>
              <a:buNone/>
              <a:defRPr sz="2500">
                <a:solidFill>
                  <a:schemeClr val="dk1"/>
                </a:solidFill>
              </a:defRPr>
            </a:lvl9pPr>
          </a:lstStyle>
          <a:p>
            <a:endParaRPr/>
          </a:p>
        </p:txBody>
      </p:sp>
      <p:pic>
        <p:nvPicPr>
          <p:cNvPr id="245" name="Google Shape;245;p35"/>
          <p:cNvPicPr preferRelativeResize="0"/>
          <p:nvPr/>
        </p:nvPicPr>
        <p:blipFill>
          <a:blip r:embed="rId5">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5.Unique Slides">
  <p:cSld name="BLANK_2_1_1_1_1_1_1_1_1">
    <p:spTree>
      <p:nvGrpSpPr>
        <p:cNvPr id="1" name="Shape 246"/>
        <p:cNvGrpSpPr/>
        <p:nvPr/>
      </p:nvGrpSpPr>
      <p:grpSpPr>
        <a:xfrm>
          <a:off x="0" y="0"/>
          <a:ext cx="0" cy="0"/>
          <a:chOff x="0" y="0"/>
          <a:chExt cx="0" cy="0"/>
        </a:xfrm>
      </p:grpSpPr>
      <p:pic>
        <p:nvPicPr>
          <p:cNvPr id="247" name="Google Shape;247;p36"/>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248" name="Google Shape;248;p36"/>
          <p:cNvPicPr preferRelativeResize="0"/>
          <p:nvPr/>
        </p:nvPicPr>
        <p:blipFill>
          <a:blip r:embed="rId3">
            <a:alphaModFix/>
          </a:blip>
          <a:stretch>
            <a:fillRect/>
          </a:stretch>
        </p:blipFill>
        <p:spPr>
          <a:xfrm flipH="1">
            <a:off x="2262973" y="0"/>
            <a:ext cx="6887098" cy="5143499"/>
          </a:xfrm>
          <a:prstGeom prst="rect">
            <a:avLst/>
          </a:prstGeom>
          <a:noFill/>
          <a:ln>
            <a:noFill/>
          </a:ln>
        </p:spPr>
      </p:pic>
      <p:pic>
        <p:nvPicPr>
          <p:cNvPr id="249" name="Google Shape;249;p36"/>
          <p:cNvPicPr preferRelativeResize="0"/>
          <p:nvPr/>
        </p:nvPicPr>
        <p:blipFill>
          <a:blip r:embed="rId4">
            <a:alphaModFix/>
          </a:blip>
          <a:stretch>
            <a:fillRect/>
          </a:stretch>
        </p:blipFill>
        <p:spPr>
          <a:xfrm>
            <a:off x="508874" y="1119200"/>
            <a:ext cx="7207328" cy="3526676"/>
          </a:xfrm>
          <a:prstGeom prst="rect">
            <a:avLst/>
          </a:prstGeom>
          <a:noFill/>
          <a:ln>
            <a:noFill/>
          </a:ln>
        </p:spPr>
      </p:pic>
      <p:pic>
        <p:nvPicPr>
          <p:cNvPr id="250" name="Google Shape;250;p36"/>
          <p:cNvPicPr preferRelativeResize="0"/>
          <p:nvPr/>
        </p:nvPicPr>
        <p:blipFill>
          <a:blip r:embed="rId5">
            <a:alphaModFix/>
          </a:blip>
          <a:stretch>
            <a:fillRect/>
          </a:stretch>
        </p:blipFill>
        <p:spPr>
          <a:xfrm>
            <a:off x="7107050" y="432650"/>
            <a:ext cx="1534900" cy="432625"/>
          </a:xfrm>
          <a:prstGeom prst="rect">
            <a:avLst/>
          </a:prstGeom>
          <a:noFill/>
          <a:ln>
            <a:noFill/>
          </a:ln>
        </p:spPr>
      </p:pic>
      <p:sp>
        <p:nvSpPr>
          <p:cNvPr id="251" name="Google Shape;251;p36"/>
          <p:cNvSpPr txBox="1">
            <a:spLocks noGrp="1"/>
          </p:cNvSpPr>
          <p:nvPr>
            <p:ph type="title"/>
          </p:nvPr>
        </p:nvSpPr>
        <p:spPr>
          <a:xfrm>
            <a:off x="943650" y="1701250"/>
            <a:ext cx="5067300" cy="174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Font typeface="Arial"/>
              <a:buNone/>
              <a:defRPr sz="2100" b="0">
                <a:latin typeface="Arial"/>
                <a:ea typeface="Arial"/>
                <a:cs typeface="Arial"/>
                <a:sym typeface="Arial"/>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252" name="Google Shape;252;p36"/>
          <p:cNvSpPr txBox="1">
            <a:spLocks noGrp="1"/>
          </p:cNvSpPr>
          <p:nvPr>
            <p:ph type="subTitle" idx="1"/>
          </p:nvPr>
        </p:nvSpPr>
        <p:spPr>
          <a:xfrm>
            <a:off x="936600" y="3817200"/>
            <a:ext cx="5074500" cy="70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Font typeface="Nunito Sans"/>
              <a:buNone/>
              <a:defRPr sz="1400">
                <a:solidFill>
                  <a:srgbClr val="FFFFFF"/>
                </a:solidFill>
                <a:latin typeface="Nunito Sans"/>
                <a:ea typeface="Nunito Sans"/>
                <a:cs typeface="Nunito Sans"/>
                <a:sym typeface="Nunito Sans"/>
              </a:defRPr>
            </a:lvl1pPr>
            <a:lvl2pPr lvl="1" rtl="0">
              <a:lnSpc>
                <a:spcPct val="100000"/>
              </a:lnSpc>
              <a:spcBef>
                <a:spcPts val="0"/>
              </a:spcBef>
              <a:spcAft>
                <a:spcPts val="0"/>
              </a:spcAft>
              <a:buClr>
                <a:schemeClr val="dk1"/>
              </a:buClr>
              <a:buSzPts val="2500"/>
              <a:buNone/>
              <a:defRPr sz="2500">
                <a:solidFill>
                  <a:schemeClr val="dk1"/>
                </a:solidFill>
              </a:defRPr>
            </a:lvl2pPr>
            <a:lvl3pPr lvl="2" rtl="0">
              <a:lnSpc>
                <a:spcPct val="100000"/>
              </a:lnSpc>
              <a:spcBef>
                <a:spcPts val="1600"/>
              </a:spcBef>
              <a:spcAft>
                <a:spcPts val="0"/>
              </a:spcAft>
              <a:buClr>
                <a:schemeClr val="dk1"/>
              </a:buClr>
              <a:buSzPts val="2500"/>
              <a:buNone/>
              <a:defRPr sz="2500">
                <a:solidFill>
                  <a:schemeClr val="dk1"/>
                </a:solidFill>
              </a:defRPr>
            </a:lvl3pPr>
            <a:lvl4pPr lvl="3" rtl="0">
              <a:lnSpc>
                <a:spcPct val="100000"/>
              </a:lnSpc>
              <a:spcBef>
                <a:spcPts val="1600"/>
              </a:spcBef>
              <a:spcAft>
                <a:spcPts val="0"/>
              </a:spcAft>
              <a:buClr>
                <a:schemeClr val="dk1"/>
              </a:buClr>
              <a:buSzPts val="2500"/>
              <a:buNone/>
              <a:defRPr sz="2500">
                <a:solidFill>
                  <a:schemeClr val="dk1"/>
                </a:solidFill>
              </a:defRPr>
            </a:lvl4pPr>
            <a:lvl5pPr lvl="4" rtl="0">
              <a:lnSpc>
                <a:spcPct val="100000"/>
              </a:lnSpc>
              <a:spcBef>
                <a:spcPts val="1600"/>
              </a:spcBef>
              <a:spcAft>
                <a:spcPts val="0"/>
              </a:spcAft>
              <a:buClr>
                <a:schemeClr val="dk1"/>
              </a:buClr>
              <a:buSzPts val="2500"/>
              <a:buNone/>
              <a:defRPr sz="2500">
                <a:solidFill>
                  <a:schemeClr val="dk1"/>
                </a:solidFill>
              </a:defRPr>
            </a:lvl5pPr>
            <a:lvl6pPr lvl="5" rtl="0">
              <a:lnSpc>
                <a:spcPct val="100000"/>
              </a:lnSpc>
              <a:spcBef>
                <a:spcPts val="1600"/>
              </a:spcBef>
              <a:spcAft>
                <a:spcPts val="0"/>
              </a:spcAft>
              <a:buClr>
                <a:schemeClr val="dk1"/>
              </a:buClr>
              <a:buSzPts val="2500"/>
              <a:buNone/>
              <a:defRPr sz="2500">
                <a:solidFill>
                  <a:schemeClr val="dk1"/>
                </a:solidFill>
              </a:defRPr>
            </a:lvl6pPr>
            <a:lvl7pPr lvl="6" rtl="0">
              <a:lnSpc>
                <a:spcPct val="100000"/>
              </a:lnSpc>
              <a:spcBef>
                <a:spcPts val="1600"/>
              </a:spcBef>
              <a:spcAft>
                <a:spcPts val="0"/>
              </a:spcAft>
              <a:buClr>
                <a:schemeClr val="dk1"/>
              </a:buClr>
              <a:buSzPts val="2500"/>
              <a:buNone/>
              <a:defRPr sz="2500">
                <a:solidFill>
                  <a:schemeClr val="dk1"/>
                </a:solidFill>
              </a:defRPr>
            </a:lvl7pPr>
            <a:lvl8pPr lvl="7" rtl="0">
              <a:lnSpc>
                <a:spcPct val="100000"/>
              </a:lnSpc>
              <a:spcBef>
                <a:spcPts val="1600"/>
              </a:spcBef>
              <a:spcAft>
                <a:spcPts val="0"/>
              </a:spcAft>
              <a:buClr>
                <a:schemeClr val="dk1"/>
              </a:buClr>
              <a:buSzPts val="2500"/>
              <a:buNone/>
              <a:defRPr sz="2500">
                <a:solidFill>
                  <a:schemeClr val="dk1"/>
                </a:solidFill>
              </a:defRPr>
            </a:lvl8pPr>
            <a:lvl9pPr lvl="8" rtl="0">
              <a:lnSpc>
                <a:spcPct val="100000"/>
              </a:lnSpc>
              <a:spcBef>
                <a:spcPts val="1600"/>
              </a:spcBef>
              <a:spcAft>
                <a:spcPts val="1600"/>
              </a:spcAft>
              <a:buClr>
                <a:schemeClr val="dk1"/>
              </a:buClr>
              <a:buSzPts val="2500"/>
              <a:buNone/>
              <a:defRPr sz="25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6.Unique Slides">
  <p:cSld name="BLANK_1_1_1_1_1_1_1_1_1_1">
    <p:spTree>
      <p:nvGrpSpPr>
        <p:cNvPr id="1" name="Shape 253"/>
        <p:cNvGrpSpPr/>
        <p:nvPr/>
      </p:nvGrpSpPr>
      <p:grpSpPr>
        <a:xfrm>
          <a:off x="0" y="0"/>
          <a:ext cx="0" cy="0"/>
          <a:chOff x="0" y="0"/>
          <a:chExt cx="0" cy="0"/>
        </a:xfrm>
      </p:grpSpPr>
      <p:pic>
        <p:nvPicPr>
          <p:cNvPr id="254" name="Google Shape;254;p37"/>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255" name="Google Shape;255;p37"/>
          <p:cNvPicPr preferRelativeResize="0"/>
          <p:nvPr/>
        </p:nvPicPr>
        <p:blipFill>
          <a:blip r:embed="rId3">
            <a:alphaModFix/>
          </a:blip>
          <a:stretch>
            <a:fillRect/>
          </a:stretch>
        </p:blipFill>
        <p:spPr>
          <a:xfrm>
            <a:off x="0" y="3254700"/>
            <a:ext cx="9144003" cy="1888799"/>
          </a:xfrm>
          <a:prstGeom prst="rect">
            <a:avLst/>
          </a:prstGeom>
          <a:noFill/>
          <a:ln>
            <a:noFill/>
          </a:ln>
        </p:spPr>
      </p:pic>
      <p:cxnSp>
        <p:nvCxnSpPr>
          <p:cNvPr id="256" name="Google Shape;256;p37"/>
          <p:cNvCxnSpPr/>
          <p:nvPr/>
        </p:nvCxnSpPr>
        <p:spPr>
          <a:xfrm>
            <a:off x="434475" y="1498900"/>
            <a:ext cx="2522700" cy="0"/>
          </a:xfrm>
          <a:prstGeom prst="straightConnector1">
            <a:avLst/>
          </a:prstGeom>
          <a:noFill/>
          <a:ln w="9525" cap="flat" cmpd="sng">
            <a:solidFill>
              <a:srgbClr val="FFFFFF"/>
            </a:solidFill>
            <a:prstDash val="solid"/>
            <a:round/>
            <a:headEnd type="none" w="med" len="med"/>
            <a:tailEnd type="none" w="med" len="med"/>
          </a:ln>
        </p:spPr>
      </p:cxnSp>
      <p:pic>
        <p:nvPicPr>
          <p:cNvPr id="257" name="Google Shape;257;p37"/>
          <p:cNvPicPr preferRelativeResize="0"/>
          <p:nvPr/>
        </p:nvPicPr>
        <p:blipFill>
          <a:blip r:embed="rId4">
            <a:alphaModFix/>
          </a:blip>
          <a:stretch>
            <a:fillRect/>
          </a:stretch>
        </p:blipFill>
        <p:spPr>
          <a:xfrm>
            <a:off x="7105818" y="432642"/>
            <a:ext cx="1537358" cy="432642"/>
          </a:xfrm>
          <a:prstGeom prst="rect">
            <a:avLst/>
          </a:prstGeom>
          <a:noFill/>
          <a:ln>
            <a:noFill/>
          </a:ln>
        </p:spPr>
      </p:pic>
      <p:sp>
        <p:nvSpPr>
          <p:cNvPr id="258" name="Google Shape;258;p37"/>
          <p:cNvSpPr txBox="1">
            <a:spLocks noGrp="1"/>
          </p:cNvSpPr>
          <p:nvPr>
            <p:ph type="title"/>
          </p:nvPr>
        </p:nvSpPr>
        <p:spPr>
          <a:xfrm>
            <a:off x="329575" y="778550"/>
            <a:ext cx="69963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259" name="Google Shape;259;p37"/>
          <p:cNvSpPr txBox="1">
            <a:spLocks noGrp="1"/>
          </p:cNvSpPr>
          <p:nvPr>
            <p:ph type="subTitle" idx="1"/>
          </p:nvPr>
        </p:nvSpPr>
        <p:spPr>
          <a:xfrm>
            <a:off x="329606" y="329575"/>
            <a:ext cx="6555300" cy="43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Sans"/>
              <a:buNone/>
              <a:defRPr sz="1400">
                <a:latin typeface="Nunito Sans"/>
                <a:ea typeface="Nunito Sans"/>
                <a:cs typeface="Nunito Sans"/>
                <a:sym typeface="Nunito Sans"/>
              </a:defRPr>
            </a:lvl1pPr>
            <a:lvl2pPr lvl="1" rtl="0">
              <a:lnSpc>
                <a:spcPct val="100000"/>
              </a:lnSpc>
              <a:spcBef>
                <a:spcPts val="0"/>
              </a:spcBef>
              <a:spcAft>
                <a:spcPts val="0"/>
              </a:spcAft>
              <a:buSzPts val="2500"/>
              <a:buNone/>
              <a:defRPr sz="2500"/>
            </a:lvl2pPr>
            <a:lvl3pPr lvl="2" rtl="0">
              <a:lnSpc>
                <a:spcPct val="100000"/>
              </a:lnSpc>
              <a:spcBef>
                <a:spcPts val="0"/>
              </a:spcBef>
              <a:spcAft>
                <a:spcPts val="0"/>
              </a:spcAft>
              <a:buSzPts val="2500"/>
              <a:buNone/>
              <a:defRPr sz="2500"/>
            </a:lvl3pPr>
            <a:lvl4pPr lvl="3" rtl="0">
              <a:lnSpc>
                <a:spcPct val="100000"/>
              </a:lnSpc>
              <a:spcBef>
                <a:spcPts val="0"/>
              </a:spcBef>
              <a:spcAft>
                <a:spcPts val="0"/>
              </a:spcAft>
              <a:buSzPts val="2500"/>
              <a:buNone/>
              <a:defRPr sz="2500"/>
            </a:lvl4pPr>
            <a:lvl5pPr lvl="4" rtl="0">
              <a:lnSpc>
                <a:spcPct val="100000"/>
              </a:lnSpc>
              <a:spcBef>
                <a:spcPts val="0"/>
              </a:spcBef>
              <a:spcAft>
                <a:spcPts val="0"/>
              </a:spcAft>
              <a:buSzPts val="2500"/>
              <a:buNone/>
              <a:defRPr sz="2500"/>
            </a:lvl5pPr>
            <a:lvl6pPr lvl="5" rtl="0">
              <a:lnSpc>
                <a:spcPct val="100000"/>
              </a:lnSpc>
              <a:spcBef>
                <a:spcPts val="0"/>
              </a:spcBef>
              <a:spcAft>
                <a:spcPts val="0"/>
              </a:spcAft>
              <a:buSzPts val="2500"/>
              <a:buNone/>
              <a:defRPr sz="2500"/>
            </a:lvl6pPr>
            <a:lvl7pPr lvl="6" rtl="0">
              <a:lnSpc>
                <a:spcPct val="100000"/>
              </a:lnSpc>
              <a:spcBef>
                <a:spcPts val="0"/>
              </a:spcBef>
              <a:spcAft>
                <a:spcPts val="0"/>
              </a:spcAft>
              <a:buSzPts val="2500"/>
              <a:buNone/>
              <a:defRPr sz="2500"/>
            </a:lvl7pPr>
            <a:lvl8pPr lvl="7" rtl="0">
              <a:lnSpc>
                <a:spcPct val="100000"/>
              </a:lnSpc>
              <a:spcBef>
                <a:spcPts val="0"/>
              </a:spcBef>
              <a:spcAft>
                <a:spcPts val="0"/>
              </a:spcAft>
              <a:buSzPts val="2500"/>
              <a:buNone/>
              <a:defRPr sz="2500"/>
            </a:lvl8pPr>
            <a:lvl9pPr lvl="8" rtl="0">
              <a:lnSpc>
                <a:spcPct val="100000"/>
              </a:lnSpc>
              <a:spcBef>
                <a:spcPts val="0"/>
              </a:spcBef>
              <a:spcAft>
                <a:spcPts val="0"/>
              </a:spcAft>
              <a:buSzPts val="2500"/>
              <a:buNone/>
              <a:defRPr sz="2500"/>
            </a:lvl9pPr>
          </a:lstStyle>
          <a:p>
            <a:endParaRPr/>
          </a:p>
        </p:txBody>
      </p:sp>
      <p:sp>
        <p:nvSpPr>
          <p:cNvPr id="260" name="Google Shape;260;p37"/>
          <p:cNvSpPr txBox="1">
            <a:spLocks noGrp="1"/>
          </p:cNvSpPr>
          <p:nvPr>
            <p:ph type="title" idx="2"/>
          </p:nvPr>
        </p:nvSpPr>
        <p:spPr>
          <a:xfrm>
            <a:off x="329580" y="3544002"/>
            <a:ext cx="66561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a:buNone/>
              <a:defRPr sz="3000">
                <a:latin typeface="Arial"/>
                <a:ea typeface="Arial"/>
                <a:cs typeface="Arial"/>
                <a:sym typeface="Arial"/>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261" name="Google Shape;261;p37"/>
          <p:cNvSpPr txBox="1">
            <a:spLocks noGrp="1"/>
          </p:cNvSpPr>
          <p:nvPr>
            <p:ph type="subTitle" idx="3"/>
          </p:nvPr>
        </p:nvSpPr>
        <p:spPr>
          <a:xfrm>
            <a:off x="329600" y="4049351"/>
            <a:ext cx="6555300" cy="55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7.Unique Slides">
  <p:cSld name="BLANK_2_2_1_1_1_1_1_1_1">
    <p:spTree>
      <p:nvGrpSpPr>
        <p:cNvPr id="1" name="Shape 262"/>
        <p:cNvGrpSpPr/>
        <p:nvPr/>
      </p:nvGrpSpPr>
      <p:grpSpPr>
        <a:xfrm>
          <a:off x="0" y="0"/>
          <a:ext cx="0" cy="0"/>
          <a:chOff x="0" y="0"/>
          <a:chExt cx="0" cy="0"/>
        </a:xfrm>
      </p:grpSpPr>
      <p:pic>
        <p:nvPicPr>
          <p:cNvPr id="263" name="Google Shape;263;p38"/>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264" name="Google Shape;264;p38"/>
          <p:cNvPicPr preferRelativeResize="0"/>
          <p:nvPr/>
        </p:nvPicPr>
        <p:blipFill>
          <a:blip r:embed="rId3">
            <a:alphaModFix/>
          </a:blip>
          <a:stretch>
            <a:fillRect/>
          </a:stretch>
        </p:blipFill>
        <p:spPr>
          <a:xfrm flipH="1">
            <a:off x="2252727" y="0"/>
            <a:ext cx="6887098" cy="5143499"/>
          </a:xfrm>
          <a:prstGeom prst="rect">
            <a:avLst/>
          </a:prstGeom>
          <a:noFill/>
          <a:ln>
            <a:noFill/>
          </a:ln>
        </p:spPr>
      </p:pic>
      <p:pic>
        <p:nvPicPr>
          <p:cNvPr id="265" name="Google Shape;265;p38"/>
          <p:cNvPicPr preferRelativeResize="0"/>
          <p:nvPr/>
        </p:nvPicPr>
        <p:blipFill>
          <a:blip r:embed="rId4">
            <a:alphaModFix/>
          </a:blip>
          <a:stretch>
            <a:fillRect/>
          </a:stretch>
        </p:blipFill>
        <p:spPr>
          <a:xfrm>
            <a:off x="963200" y="1081725"/>
            <a:ext cx="7190725" cy="3223999"/>
          </a:xfrm>
          <a:prstGeom prst="rect">
            <a:avLst/>
          </a:prstGeom>
          <a:noFill/>
          <a:ln>
            <a:noFill/>
          </a:ln>
        </p:spPr>
      </p:pic>
      <p:pic>
        <p:nvPicPr>
          <p:cNvPr id="266" name="Google Shape;266;p38"/>
          <p:cNvPicPr preferRelativeResize="0"/>
          <p:nvPr/>
        </p:nvPicPr>
        <p:blipFill>
          <a:blip r:embed="rId5">
            <a:alphaModFix/>
          </a:blip>
          <a:stretch>
            <a:fillRect/>
          </a:stretch>
        </p:blipFill>
        <p:spPr>
          <a:xfrm>
            <a:off x="7107050" y="335225"/>
            <a:ext cx="1534900" cy="432625"/>
          </a:xfrm>
          <a:prstGeom prst="rect">
            <a:avLst/>
          </a:prstGeom>
          <a:noFill/>
          <a:ln>
            <a:noFill/>
          </a:ln>
        </p:spPr>
      </p:pic>
      <p:sp>
        <p:nvSpPr>
          <p:cNvPr id="267" name="Google Shape;267;p38"/>
          <p:cNvSpPr txBox="1">
            <a:spLocks noGrp="1"/>
          </p:cNvSpPr>
          <p:nvPr>
            <p:ph type="title"/>
          </p:nvPr>
        </p:nvSpPr>
        <p:spPr>
          <a:xfrm>
            <a:off x="963325" y="2212959"/>
            <a:ext cx="71907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400"/>
              <a:buFont typeface="Arial Black"/>
              <a:buNone/>
              <a:defRPr sz="4400">
                <a:latin typeface="Arial Black"/>
                <a:ea typeface="Arial Black"/>
                <a:cs typeface="Arial Black"/>
                <a:sym typeface="Arial Black"/>
              </a:defRPr>
            </a:lvl1pPr>
            <a:lvl2pPr lvl="1"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algn="ctr"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8.Unique Slides">
  <p:cSld name="BLANK_2_1_1_1_1_1_1_1_1_1">
    <p:spTree>
      <p:nvGrpSpPr>
        <p:cNvPr id="1" name="Shape 268"/>
        <p:cNvGrpSpPr/>
        <p:nvPr/>
      </p:nvGrpSpPr>
      <p:grpSpPr>
        <a:xfrm>
          <a:off x="0" y="0"/>
          <a:ext cx="0" cy="0"/>
          <a:chOff x="0" y="0"/>
          <a:chExt cx="0" cy="0"/>
        </a:xfrm>
      </p:grpSpPr>
      <p:pic>
        <p:nvPicPr>
          <p:cNvPr id="269" name="Google Shape;269;p39"/>
          <p:cNvPicPr preferRelativeResize="0"/>
          <p:nvPr/>
        </p:nvPicPr>
        <p:blipFill>
          <a:blip r:embed="rId2">
            <a:alphaModFix amt="11000"/>
          </a:blip>
          <a:stretch>
            <a:fillRect/>
          </a:stretch>
        </p:blipFill>
        <p:spPr>
          <a:xfrm>
            <a:off x="800" y="4529"/>
            <a:ext cx="9144001" cy="5134443"/>
          </a:xfrm>
          <a:prstGeom prst="rect">
            <a:avLst/>
          </a:prstGeom>
          <a:noFill/>
          <a:ln>
            <a:noFill/>
          </a:ln>
        </p:spPr>
      </p:pic>
      <p:pic>
        <p:nvPicPr>
          <p:cNvPr id="270" name="Google Shape;270;p39"/>
          <p:cNvPicPr preferRelativeResize="0"/>
          <p:nvPr/>
        </p:nvPicPr>
        <p:blipFill>
          <a:blip r:embed="rId3">
            <a:alphaModFix/>
          </a:blip>
          <a:stretch>
            <a:fillRect/>
          </a:stretch>
        </p:blipFill>
        <p:spPr>
          <a:xfrm flipH="1">
            <a:off x="802" y="0"/>
            <a:ext cx="9143998" cy="5143500"/>
          </a:xfrm>
          <a:prstGeom prst="rect">
            <a:avLst/>
          </a:prstGeom>
          <a:noFill/>
          <a:ln>
            <a:noFill/>
          </a:ln>
        </p:spPr>
      </p:pic>
      <p:pic>
        <p:nvPicPr>
          <p:cNvPr id="271" name="Google Shape;271;p39"/>
          <p:cNvPicPr preferRelativeResize="0"/>
          <p:nvPr/>
        </p:nvPicPr>
        <p:blipFill>
          <a:blip r:embed="rId4">
            <a:alphaModFix/>
          </a:blip>
          <a:stretch>
            <a:fillRect/>
          </a:stretch>
        </p:blipFill>
        <p:spPr>
          <a:xfrm>
            <a:off x="7102504" y="432650"/>
            <a:ext cx="1537290" cy="432625"/>
          </a:xfrm>
          <a:prstGeom prst="rect">
            <a:avLst/>
          </a:prstGeom>
          <a:noFill/>
          <a:ln>
            <a:noFill/>
          </a:ln>
        </p:spPr>
      </p:pic>
      <p:sp>
        <p:nvSpPr>
          <p:cNvPr id="272" name="Google Shape;272;p39"/>
          <p:cNvSpPr txBox="1">
            <a:spLocks noGrp="1"/>
          </p:cNvSpPr>
          <p:nvPr>
            <p:ph type="title"/>
          </p:nvPr>
        </p:nvSpPr>
        <p:spPr>
          <a:xfrm>
            <a:off x="446975" y="1646075"/>
            <a:ext cx="8192700" cy="10176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200"/>
              <a:buFont typeface="Arial Black"/>
              <a:buNone/>
              <a:defRPr sz="3200">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273" name="Google Shape;273;p39"/>
          <p:cNvSpPr txBox="1">
            <a:spLocks noGrp="1"/>
          </p:cNvSpPr>
          <p:nvPr>
            <p:ph type="body" idx="1"/>
          </p:nvPr>
        </p:nvSpPr>
        <p:spPr>
          <a:xfrm>
            <a:off x="446974" y="2663575"/>
            <a:ext cx="3698400" cy="2157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1pPr>
            <a:lvl2pPr marL="914400" lvl="1" indent="-330200" rtl="0">
              <a:lnSpc>
                <a:spcPct val="100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2pPr>
            <a:lvl3pPr marL="1371600" lvl="2" indent="-330200" rtl="0">
              <a:lnSpc>
                <a:spcPct val="100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3pPr>
            <a:lvl4pPr marL="1828800" lvl="3" indent="-330200" rtl="0">
              <a:lnSpc>
                <a:spcPct val="100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4pPr>
            <a:lvl5pPr marL="2286000" lvl="4" indent="-330200" rtl="0">
              <a:lnSpc>
                <a:spcPct val="100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5pPr>
            <a:lvl6pPr marL="2743200" lvl="5" indent="-330200" rtl="0">
              <a:lnSpc>
                <a:spcPct val="100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6pPr>
            <a:lvl7pPr marL="3200400" lvl="6" indent="-330200" rtl="0">
              <a:lnSpc>
                <a:spcPct val="100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7pPr>
            <a:lvl8pPr marL="3657600" lvl="7" indent="-330200" rtl="0">
              <a:lnSpc>
                <a:spcPct val="100000"/>
              </a:lnSpc>
              <a:spcBef>
                <a:spcPts val="1000"/>
              </a:spcBef>
              <a:spcAft>
                <a:spcPts val="0"/>
              </a:spcAft>
              <a:buClr>
                <a:srgbClr val="25221F"/>
              </a:buClr>
              <a:buSzPts val="1600"/>
              <a:buFont typeface="Nunito Sans"/>
              <a:buChar char="○"/>
              <a:defRPr sz="1600">
                <a:solidFill>
                  <a:srgbClr val="25221F"/>
                </a:solidFill>
                <a:latin typeface="Nunito Sans"/>
                <a:ea typeface="Nunito Sans"/>
                <a:cs typeface="Nunito Sans"/>
                <a:sym typeface="Nunito Sans"/>
              </a:defRPr>
            </a:lvl8pPr>
            <a:lvl9pPr marL="4114800" lvl="8" indent="-330200" rtl="0">
              <a:lnSpc>
                <a:spcPct val="100000"/>
              </a:lnSpc>
              <a:spcBef>
                <a:spcPts val="1000"/>
              </a:spcBef>
              <a:spcAft>
                <a:spcPts val="1000"/>
              </a:spcAft>
              <a:buClr>
                <a:srgbClr val="25221F"/>
              </a:buClr>
              <a:buSzPts val="1600"/>
              <a:buFont typeface="Nunito Sans"/>
              <a:buChar char="■"/>
              <a:defRPr sz="1600">
                <a:solidFill>
                  <a:srgbClr val="25221F"/>
                </a:solidFill>
                <a:latin typeface="Nunito Sans"/>
                <a:ea typeface="Nunito Sans"/>
                <a:cs typeface="Nunito Sans"/>
                <a:sym typeface="Nunito Sans"/>
              </a:defRPr>
            </a:lvl9pPr>
          </a:lstStyle>
          <a:p>
            <a:endParaRPr/>
          </a:p>
        </p:txBody>
      </p:sp>
      <p:sp>
        <p:nvSpPr>
          <p:cNvPr id="274" name="Google Shape;274;p39"/>
          <p:cNvSpPr txBox="1">
            <a:spLocks noGrp="1"/>
          </p:cNvSpPr>
          <p:nvPr>
            <p:ph type="subTitle" idx="2"/>
          </p:nvPr>
        </p:nvSpPr>
        <p:spPr>
          <a:xfrm>
            <a:off x="4649600" y="3222150"/>
            <a:ext cx="1811700" cy="590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25221F"/>
              </a:buClr>
              <a:buSzPts val="1400"/>
              <a:buFont typeface="Nunito Sans"/>
              <a:buNone/>
              <a:defRPr sz="1400">
                <a:solidFill>
                  <a:srgbClr val="25221F"/>
                </a:solidFill>
                <a:latin typeface="Nunito Sans"/>
                <a:ea typeface="Nunito Sans"/>
                <a:cs typeface="Nunito Sans"/>
                <a:sym typeface="Nunito Sans"/>
              </a:defRPr>
            </a:lvl1pPr>
            <a:lvl2pPr lvl="1"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2pPr>
            <a:lvl3pPr lvl="2"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3pPr>
            <a:lvl4pPr lvl="3"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4pPr>
            <a:lvl5pPr lvl="4"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5pPr>
            <a:lvl6pPr lvl="5"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6pPr>
            <a:lvl7pPr lvl="6"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7pPr>
            <a:lvl8pPr lvl="7"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8pPr>
            <a:lvl9pPr lvl="8"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9pPr>
          </a:lstStyle>
          <a:p>
            <a:endParaRPr/>
          </a:p>
        </p:txBody>
      </p:sp>
      <p:sp>
        <p:nvSpPr>
          <p:cNvPr id="275" name="Google Shape;275;p39"/>
          <p:cNvSpPr txBox="1">
            <a:spLocks noGrp="1"/>
          </p:cNvSpPr>
          <p:nvPr>
            <p:ph type="subTitle" idx="3"/>
          </p:nvPr>
        </p:nvSpPr>
        <p:spPr>
          <a:xfrm>
            <a:off x="6515100" y="3222150"/>
            <a:ext cx="1853700" cy="590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rgbClr val="25221F"/>
              </a:buClr>
              <a:buSzPts val="1400"/>
              <a:buFont typeface="Nunito Sans"/>
              <a:buNone/>
              <a:defRPr sz="1400">
                <a:solidFill>
                  <a:srgbClr val="25221F"/>
                </a:solidFill>
                <a:latin typeface="Nunito Sans"/>
                <a:ea typeface="Nunito Sans"/>
                <a:cs typeface="Nunito Sans"/>
                <a:sym typeface="Nunito Sans"/>
              </a:defRPr>
            </a:lvl1pPr>
            <a:lvl2pPr lvl="1"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2pPr>
            <a:lvl3pPr lvl="2"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3pPr>
            <a:lvl4pPr lvl="3"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4pPr>
            <a:lvl5pPr lvl="4"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5pPr>
            <a:lvl6pPr lvl="5"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6pPr>
            <a:lvl7pPr lvl="6"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7pPr>
            <a:lvl8pPr lvl="7"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8pPr>
            <a:lvl9pPr lvl="8" algn="ctr" rtl="0">
              <a:lnSpc>
                <a:spcPct val="115000"/>
              </a:lnSpc>
              <a:spcBef>
                <a:spcPts val="0"/>
              </a:spcBef>
              <a:spcAft>
                <a:spcPts val="0"/>
              </a:spcAft>
              <a:buClr>
                <a:srgbClr val="25221F"/>
              </a:buClr>
              <a:buSzPts val="1400"/>
              <a:buFont typeface="Nunito Sans"/>
              <a:buNone/>
              <a:defRPr>
                <a:solidFill>
                  <a:srgbClr val="25221F"/>
                </a:solidFill>
                <a:latin typeface="Nunito Sans"/>
                <a:ea typeface="Nunito Sans"/>
                <a:cs typeface="Nunito Sans"/>
                <a:sym typeface="Nunito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0.Unique Slides">
  <p:cSld name="BLANK_2_2_1_1_1_1_1_1_1_1">
    <p:spTree>
      <p:nvGrpSpPr>
        <p:cNvPr id="1" name="Shape 276"/>
        <p:cNvGrpSpPr/>
        <p:nvPr/>
      </p:nvGrpSpPr>
      <p:grpSpPr>
        <a:xfrm>
          <a:off x="0" y="0"/>
          <a:ext cx="0" cy="0"/>
          <a:chOff x="0" y="0"/>
          <a:chExt cx="0" cy="0"/>
        </a:xfrm>
      </p:grpSpPr>
      <p:pic>
        <p:nvPicPr>
          <p:cNvPr id="277" name="Google Shape;277;p40"/>
          <p:cNvPicPr preferRelativeResize="0"/>
          <p:nvPr/>
        </p:nvPicPr>
        <p:blipFill>
          <a:blip r:embed="rId2">
            <a:alphaModFix amt="11000"/>
          </a:blip>
          <a:stretch>
            <a:fillRect/>
          </a:stretch>
        </p:blipFill>
        <p:spPr>
          <a:xfrm>
            <a:off x="76200" y="4529"/>
            <a:ext cx="9144001" cy="5134443"/>
          </a:xfrm>
          <a:prstGeom prst="rect">
            <a:avLst/>
          </a:prstGeom>
          <a:noFill/>
          <a:ln>
            <a:noFill/>
          </a:ln>
        </p:spPr>
      </p:pic>
      <p:pic>
        <p:nvPicPr>
          <p:cNvPr id="278" name="Google Shape;278;p40"/>
          <p:cNvPicPr preferRelativeResize="0"/>
          <p:nvPr/>
        </p:nvPicPr>
        <p:blipFill>
          <a:blip r:embed="rId3">
            <a:alphaModFix/>
          </a:blip>
          <a:stretch>
            <a:fillRect/>
          </a:stretch>
        </p:blipFill>
        <p:spPr>
          <a:xfrm>
            <a:off x="-2400" y="0"/>
            <a:ext cx="9143998" cy="5143500"/>
          </a:xfrm>
          <a:prstGeom prst="rect">
            <a:avLst/>
          </a:prstGeom>
          <a:noFill/>
          <a:ln>
            <a:noFill/>
          </a:ln>
        </p:spPr>
      </p:pic>
      <p:pic>
        <p:nvPicPr>
          <p:cNvPr id="279" name="Google Shape;279;p40"/>
          <p:cNvPicPr preferRelativeResize="0"/>
          <p:nvPr/>
        </p:nvPicPr>
        <p:blipFill>
          <a:blip r:embed="rId4">
            <a:alphaModFix/>
          </a:blip>
          <a:stretch>
            <a:fillRect/>
          </a:stretch>
        </p:blipFill>
        <p:spPr>
          <a:xfrm>
            <a:off x="7102504" y="432650"/>
            <a:ext cx="1537290" cy="432625"/>
          </a:xfrm>
          <a:prstGeom prst="rect">
            <a:avLst/>
          </a:prstGeom>
          <a:noFill/>
          <a:ln>
            <a:noFill/>
          </a:ln>
        </p:spPr>
      </p:pic>
      <p:sp>
        <p:nvSpPr>
          <p:cNvPr id="280" name="Google Shape;280;p40"/>
          <p:cNvSpPr txBox="1">
            <a:spLocks noGrp="1"/>
          </p:cNvSpPr>
          <p:nvPr>
            <p:ph type="title"/>
          </p:nvPr>
        </p:nvSpPr>
        <p:spPr>
          <a:xfrm>
            <a:off x="446975" y="1377150"/>
            <a:ext cx="7352400" cy="6267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200"/>
              <a:buFont typeface="Arial Black"/>
              <a:buNone/>
              <a:defRPr sz="3200">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281" name="Google Shape;281;p40"/>
          <p:cNvSpPr txBox="1">
            <a:spLocks noGrp="1"/>
          </p:cNvSpPr>
          <p:nvPr>
            <p:ph type="body" idx="1"/>
          </p:nvPr>
        </p:nvSpPr>
        <p:spPr>
          <a:xfrm>
            <a:off x="2907775" y="2423775"/>
            <a:ext cx="5732100" cy="2157300"/>
          </a:xfrm>
          <a:prstGeom prst="rect">
            <a:avLst/>
          </a:prstGeom>
        </p:spPr>
        <p:txBody>
          <a:bodyPr spcFirstLastPara="1" wrap="square" lIns="91425" tIns="91425" rIns="91425" bIns="91425" anchor="t" anchorCtr="0">
            <a:noAutofit/>
          </a:bodyPr>
          <a:lstStyle>
            <a:lvl1pPr marL="457200" lvl="0" indent="-342900" rtl="0">
              <a:lnSpc>
                <a:spcPct val="150000"/>
              </a:lnSpc>
              <a:spcBef>
                <a:spcPts val="0"/>
              </a:spcBef>
              <a:spcAft>
                <a:spcPts val="0"/>
              </a:spcAft>
              <a:buSzPts val="1800"/>
              <a:buFont typeface="Nunito Sans"/>
              <a:buChar char="●"/>
              <a:defRPr>
                <a:latin typeface="Nunito Sans"/>
                <a:ea typeface="Nunito Sans"/>
                <a:cs typeface="Nunito Sans"/>
                <a:sym typeface="Nunito Sans"/>
              </a:defRPr>
            </a:lvl1pPr>
            <a:lvl2pPr marL="914400" lvl="1" indent="-342900" rtl="0">
              <a:lnSpc>
                <a:spcPct val="150000"/>
              </a:lnSpc>
              <a:spcBef>
                <a:spcPts val="1000"/>
              </a:spcBef>
              <a:spcAft>
                <a:spcPts val="0"/>
              </a:spcAft>
              <a:buSzPts val="1800"/>
              <a:buFont typeface="Nunito Sans"/>
              <a:buChar char="○"/>
              <a:defRPr sz="1800">
                <a:latin typeface="Nunito Sans"/>
                <a:ea typeface="Nunito Sans"/>
                <a:cs typeface="Nunito Sans"/>
                <a:sym typeface="Nunito Sans"/>
              </a:defRPr>
            </a:lvl2pPr>
            <a:lvl3pPr marL="1371600" lvl="2" indent="-342900" rtl="0">
              <a:lnSpc>
                <a:spcPct val="150000"/>
              </a:lnSpc>
              <a:spcBef>
                <a:spcPts val="1000"/>
              </a:spcBef>
              <a:spcAft>
                <a:spcPts val="0"/>
              </a:spcAft>
              <a:buSzPts val="1800"/>
              <a:buFont typeface="Nunito Sans"/>
              <a:buChar char="■"/>
              <a:defRPr sz="1800">
                <a:latin typeface="Nunito Sans"/>
                <a:ea typeface="Nunito Sans"/>
                <a:cs typeface="Nunito Sans"/>
                <a:sym typeface="Nunito Sans"/>
              </a:defRPr>
            </a:lvl3pPr>
            <a:lvl4pPr marL="1828800" lvl="3" indent="-342900" rtl="0">
              <a:lnSpc>
                <a:spcPct val="150000"/>
              </a:lnSpc>
              <a:spcBef>
                <a:spcPts val="1000"/>
              </a:spcBef>
              <a:spcAft>
                <a:spcPts val="0"/>
              </a:spcAft>
              <a:buSzPts val="1800"/>
              <a:buFont typeface="Nunito Sans"/>
              <a:buChar char="●"/>
              <a:defRPr sz="1800">
                <a:latin typeface="Nunito Sans"/>
                <a:ea typeface="Nunito Sans"/>
                <a:cs typeface="Nunito Sans"/>
                <a:sym typeface="Nunito Sans"/>
              </a:defRPr>
            </a:lvl4pPr>
            <a:lvl5pPr marL="2286000" lvl="4" indent="-342900" rtl="0">
              <a:lnSpc>
                <a:spcPct val="150000"/>
              </a:lnSpc>
              <a:spcBef>
                <a:spcPts val="1000"/>
              </a:spcBef>
              <a:spcAft>
                <a:spcPts val="0"/>
              </a:spcAft>
              <a:buSzPts val="1800"/>
              <a:buFont typeface="Nunito Sans"/>
              <a:buChar char="○"/>
              <a:defRPr sz="1800">
                <a:latin typeface="Nunito Sans"/>
                <a:ea typeface="Nunito Sans"/>
                <a:cs typeface="Nunito Sans"/>
                <a:sym typeface="Nunito Sans"/>
              </a:defRPr>
            </a:lvl5pPr>
            <a:lvl6pPr marL="2743200" lvl="5" indent="-342900" rtl="0">
              <a:lnSpc>
                <a:spcPct val="150000"/>
              </a:lnSpc>
              <a:spcBef>
                <a:spcPts val="1000"/>
              </a:spcBef>
              <a:spcAft>
                <a:spcPts val="0"/>
              </a:spcAft>
              <a:buSzPts val="1800"/>
              <a:buFont typeface="Nunito Sans"/>
              <a:buChar char="■"/>
              <a:defRPr sz="1800">
                <a:latin typeface="Nunito Sans"/>
                <a:ea typeface="Nunito Sans"/>
                <a:cs typeface="Nunito Sans"/>
                <a:sym typeface="Nunito Sans"/>
              </a:defRPr>
            </a:lvl6pPr>
            <a:lvl7pPr marL="3200400" lvl="6" indent="-342900" rtl="0">
              <a:lnSpc>
                <a:spcPct val="150000"/>
              </a:lnSpc>
              <a:spcBef>
                <a:spcPts val="1000"/>
              </a:spcBef>
              <a:spcAft>
                <a:spcPts val="0"/>
              </a:spcAft>
              <a:buSzPts val="1800"/>
              <a:buFont typeface="Nunito Sans"/>
              <a:buChar char="●"/>
              <a:defRPr sz="1800">
                <a:latin typeface="Nunito Sans"/>
                <a:ea typeface="Nunito Sans"/>
                <a:cs typeface="Nunito Sans"/>
                <a:sym typeface="Nunito Sans"/>
              </a:defRPr>
            </a:lvl7pPr>
            <a:lvl8pPr marL="3657600" lvl="7" indent="-342900" rtl="0">
              <a:lnSpc>
                <a:spcPct val="150000"/>
              </a:lnSpc>
              <a:spcBef>
                <a:spcPts val="1000"/>
              </a:spcBef>
              <a:spcAft>
                <a:spcPts val="0"/>
              </a:spcAft>
              <a:buSzPts val="1800"/>
              <a:buFont typeface="Nunito Sans"/>
              <a:buChar char="○"/>
              <a:defRPr sz="1800">
                <a:latin typeface="Nunito Sans"/>
                <a:ea typeface="Nunito Sans"/>
                <a:cs typeface="Nunito Sans"/>
                <a:sym typeface="Nunito Sans"/>
              </a:defRPr>
            </a:lvl8pPr>
            <a:lvl9pPr marL="4114800" lvl="8" indent="-342900" rtl="0">
              <a:lnSpc>
                <a:spcPct val="150000"/>
              </a:lnSpc>
              <a:spcBef>
                <a:spcPts val="1000"/>
              </a:spcBef>
              <a:spcAft>
                <a:spcPts val="1000"/>
              </a:spcAft>
              <a:buSzPts val="1800"/>
              <a:buFont typeface="Nunito Sans"/>
              <a:buChar char="■"/>
              <a:defRPr sz="1800">
                <a:latin typeface="Nunito Sans"/>
                <a:ea typeface="Nunito Sans"/>
                <a:cs typeface="Nunito Sans"/>
                <a:sym typeface="Nunito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Cover">
  <p:cSld name="BLANK_2">
    <p:spTree>
      <p:nvGrpSpPr>
        <p:cNvPr id="1"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26" name="Google Shape;26;p5"/>
          <p:cNvPicPr preferRelativeResize="0"/>
          <p:nvPr/>
        </p:nvPicPr>
        <p:blipFill>
          <a:blip r:embed="rId3">
            <a:alphaModFix/>
          </a:blip>
          <a:stretch>
            <a:fillRect/>
          </a:stretch>
        </p:blipFill>
        <p:spPr>
          <a:xfrm flipH="1">
            <a:off x="3" y="625"/>
            <a:ext cx="9143990" cy="5142249"/>
          </a:xfrm>
          <a:prstGeom prst="rect">
            <a:avLst/>
          </a:prstGeom>
          <a:noFill/>
          <a:ln>
            <a:noFill/>
          </a:ln>
        </p:spPr>
      </p:pic>
      <p:pic>
        <p:nvPicPr>
          <p:cNvPr id="27" name="Google Shape;27;p5"/>
          <p:cNvPicPr preferRelativeResize="0"/>
          <p:nvPr/>
        </p:nvPicPr>
        <p:blipFill>
          <a:blip r:embed="rId4">
            <a:alphaModFix/>
          </a:blip>
          <a:stretch>
            <a:fillRect/>
          </a:stretch>
        </p:blipFill>
        <p:spPr>
          <a:xfrm>
            <a:off x="6787613" y="519300"/>
            <a:ext cx="1862273" cy="524075"/>
          </a:xfrm>
          <a:prstGeom prst="rect">
            <a:avLst/>
          </a:prstGeom>
          <a:noFill/>
          <a:ln>
            <a:noFill/>
          </a:ln>
        </p:spPr>
      </p:pic>
      <p:sp>
        <p:nvSpPr>
          <p:cNvPr id="28" name="Google Shape;28;p5"/>
          <p:cNvSpPr txBox="1">
            <a:spLocks noGrp="1"/>
          </p:cNvSpPr>
          <p:nvPr>
            <p:ph type="title"/>
          </p:nvPr>
        </p:nvSpPr>
        <p:spPr>
          <a:xfrm>
            <a:off x="510225" y="2431875"/>
            <a:ext cx="8139600" cy="1506300"/>
          </a:xfrm>
          <a:prstGeom prst="rect">
            <a:avLst/>
          </a:prstGeom>
        </p:spPr>
        <p:txBody>
          <a:bodyPr spcFirstLastPara="1" wrap="square" lIns="91425" tIns="91425" rIns="91425" bIns="91425" anchor="t" anchorCtr="0">
            <a:noAutofit/>
          </a:bodyPr>
          <a:lstStyle>
            <a:lvl1pPr lvl="0" rtl="0">
              <a:spcBef>
                <a:spcPts val="0"/>
              </a:spcBef>
              <a:spcAft>
                <a:spcPts val="0"/>
              </a:spcAft>
              <a:buSzPts val="4700"/>
              <a:buFont typeface="Arial Black"/>
              <a:buNone/>
              <a:defRPr>
                <a:latin typeface="Arial Black"/>
                <a:ea typeface="Arial Black"/>
                <a:cs typeface="Arial Black"/>
                <a:sym typeface="Arial Black"/>
              </a:defRPr>
            </a:lvl1pPr>
            <a:lvl2pPr lvl="1" rtl="0">
              <a:spcBef>
                <a:spcPts val="0"/>
              </a:spcBef>
              <a:spcAft>
                <a:spcPts val="0"/>
              </a:spcAft>
              <a:buSzPts val="2800"/>
              <a:buFont typeface="Arial Black"/>
              <a:buNone/>
              <a:defRPr>
                <a:latin typeface="Arial Black"/>
                <a:ea typeface="Arial Black"/>
                <a:cs typeface="Arial Black"/>
                <a:sym typeface="Arial Black"/>
              </a:defRPr>
            </a:lvl2pPr>
            <a:lvl3pPr lvl="2" rtl="0">
              <a:spcBef>
                <a:spcPts val="0"/>
              </a:spcBef>
              <a:spcAft>
                <a:spcPts val="0"/>
              </a:spcAft>
              <a:buSzPts val="2800"/>
              <a:buFont typeface="Arial Black"/>
              <a:buNone/>
              <a:defRPr>
                <a:latin typeface="Arial Black"/>
                <a:ea typeface="Arial Black"/>
                <a:cs typeface="Arial Black"/>
                <a:sym typeface="Arial Black"/>
              </a:defRPr>
            </a:lvl3pPr>
            <a:lvl4pPr lvl="3" rtl="0">
              <a:spcBef>
                <a:spcPts val="0"/>
              </a:spcBef>
              <a:spcAft>
                <a:spcPts val="0"/>
              </a:spcAft>
              <a:buSzPts val="2800"/>
              <a:buFont typeface="Arial Black"/>
              <a:buNone/>
              <a:defRPr>
                <a:latin typeface="Arial Black"/>
                <a:ea typeface="Arial Black"/>
                <a:cs typeface="Arial Black"/>
                <a:sym typeface="Arial Black"/>
              </a:defRPr>
            </a:lvl4pPr>
            <a:lvl5pPr lvl="4" rtl="0">
              <a:spcBef>
                <a:spcPts val="0"/>
              </a:spcBef>
              <a:spcAft>
                <a:spcPts val="0"/>
              </a:spcAft>
              <a:buSzPts val="2800"/>
              <a:buFont typeface="Arial Black"/>
              <a:buNone/>
              <a:defRPr>
                <a:latin typeface="Arial Black"/>
                <a:ea typeface="Arial Black"/>
                <a:cs typeface="Arial Black"/>
                <a:sym typeface="Arial Black"/>
              </a:defRPr>
            </a:lvl5pPr>
            <a:lvl6pPr lvl="5" rtl="0">
              <a:spcBef>
                <a:spcPts val="0"/>
              </a:spcBef>
              <a:spcAft>
                <a:spcPts val="0"/>
              </a:spcAft>
              <a:buSzPts val="2800"/>
              <a:buFont typeface="Arial Black"/>
              <a:buNone/>
              <a:defRPr>
                <a:latin typeface="Arial Black"/>
                <a:ea typeface="Arial Black"/>
                <a:cs typeface="Arial Black"/>
                <a:sym typeface="Arial Black"/>
              </a:defRPr>
            </a:lvl6pPr>
            <a:lvl7pPr lvl="6" rtl="0">
              <a:spcBef>
                <a:spcPts val="0"/>
              </a:spcBef>
              <a:spcAft>
                <a:spcPts val="0"/>
              </a:spcAft>
              <a:buSzPts val="2800"/>
              <a:buFont typeface="Arial Black"/>
              <a:buNone/>
              <a:defRPr>
                <a:latin typeface="Arial Black"/>
                <a:ea typeface="Arial Black"/>
                <a:cs typeface="Arial Black"/>
                <a:sym typeface="Arial Black"/>
              </a:defRPr>
            </a:lvl7pPr>
            <a:lvl8pPr lvl="7" rtl="0">
              <a:spcBef>
                <a:spcPts val="0"/>
              </a:spcBef>
              <a:spcAft>
                <a:spcPts val="0"/>
              </a:spcAft>
              <a:buSzPts val="2800"/>
              <a:buFont typeface="Arial Black"/>
              <a:buNone/>
              <a:defRPr>
                <a:latin typeface="Arial Black"/>
                <a:ea typeface="Arial Black"/>
                <a:cs typeface="Arial Black"/>
                <a:sym typeface="Arial Black"/>
              </a:defRPr>
            </a:lvl8pPr>
            <a:lvl9pPr lvl="8" rtl="0">
              <a:spcBef>
                <a:spcPts val="0"/>
              </a:spcBef>
              <a:spcAft>
                <a:spcPts val="0"/>
              </a:spcAft>
              <a:buSzPts val="2800"/>
              <a:buFont typeface="Arial Black"/>
              <a:buNone/>
              <a:defRPr>
                <a:latin typeface="Arial Black"/>
                <a:ea typeface="Arial Black"/>
                <a:cs typeface="Arial Black"/>
                <a:sym typeface="Arial Black"/>
              </a:defRPr>
            </a:lvl9pPr>
          </a:lstStyle>
          <a:p>
            <a:endParaRPr/>
          </a:p>
        </p:txBody>
      </p:sp>
      <p:sp>
        <p:nvSpPr>
          <p:cNvPr id="29" name="Google Shape;29;p5"/>
          <p:cNvSpPr txBox="1">
            <a:spLocks noGrp="1"/>
          </p:cNvSpPr>
          <p:nvPr>
            <p:ph type="subTitle" idx="1"/>
          </p:nvPr>
        </p:nvSpPr>
        <p:spPr>
          <a:xfrm>
            <a:off x="537624" y="1580074"/>
            <a:ext cx="39108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Sans SemiBold"/>
              <a:buNone/>
              <a:defRPr sz="1400">
                <a:latin typeface="Nunito Sans SemiBold"/>
                <a:ea typeface="Nunito Sans SemiBold"/>
                <a:cs typeface="Nunito Sans SemiBold"/>
                <a:sym typeface="Nunito Sans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1.Closing Slides">
  <p:cSld name="BLANK_1_1_1_1_1_1_1_1_1_1_1_1">
    <p:spTree>
      <p:nvGrpSpPr>
        <p:cNvPr id="1" name="Shape 282"/>
        <p:cNvGrpSpPr/>
        <p:nvPr/>
      </p:nvGrpSpPr>
      <p:grpSpPr>
        <a:xfrm>
          <a:off x="0" y="0"/>
          <a:ext cx="0" cy="0"/>
          <a:chOff x="0" y="0"/>
          <a:chExt cx="0" cy="0"/>
        </a:xfrm>
      </p:grpSpPr>
      <p:pic>
        <p:nvPicPr>
          <p:cNvPr id="283" name="Google Shape;283;p41"/>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284" name="Google Shape;284;p41"/>
          <p:cNvPicPr preferRelativeResize="0"/>
          <p:nvPr/>
        </p:nvPicPr>
        <p:blipFill>
          <a:blip r:embed="rId3">
            <a:alphaModFix/>
          </a:blip>
          <a:stretch>
            <a:fillRect/>
          </a:stretch>
        </p:blipFill>
        <p:spPr>
          <a:xfrm>
            <a:off x="-3862" y="0"/>
            <a:ext cx="9135611" cy="5143500"/>
          </a:xfrm>
          <a:prstGeom prst="rect">
            <a:avLst/>
          </a:prstGeom>
          <a:noFill/>
          <a:ln>
            <a:noFill/>
          </a:ln>
        </p:spPr>
      </p:pic>
      <p:sp>
        <p:nvSpPr>
          <p:cNvPr id="285" name="Google Shape;285;p41"/>
          <p:cNvSpPr/>
          <p:nvPr/>
        </p:nvSpPr>
        <p:spPr>
          <a:xfrm rot="5400000">
            <a:off x="6514975" y="2495938"/>
            <a:ext cx="2204100" cy="2204100"/>
          </a:xfrm>
          <a:prstGeom prst="teardrop">
            <a:avLst>
              <a:gd name="adj" fmla="val 100000"/>
            </a:avLst>
          </a:prstGeom>
          <a:solidFill>
            <a:srgbClr val="FFFFFF"/>
          </a:solidFill>
          <a:ln w="76200"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1"/>
          <p:cNvSpPr/>
          <p:nvPr/>
        </p:nvSpPr>
        <p:spPr>
          <a:xfrm rot="10800000">
            <a:off x="4704482" y="1763431"/>
            <a:ext cx="2204100" cy="2204100"/>
          </a:xfrm>
          <a:prstGeom prst="teardrop">
            <a:avLst>
              <a:gd name="adj" fmla="val 100000"/>
            </a:avLst>
          </a:prstGeom>
          <a:solidFill>
            <a:srgbClr val="FFFFFF"/>
          </a:solidFill>
          <a:ln w="76200"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txBox="1"/>
          <p:nvPr/>
        </p:nvSpPr>
        <p:spPr>
          <a:xfrm>
            <a:off x="5257532" y="2285731"/>
            <a:ext cx="1098000" cy="115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b="1">
                <a:solidFill>
                  <a:srgbClr val="66C26E"/>
                </a:solidFill>
              </a:rPr>
              <a:t>Q</a:t>
            </a:r>
            <a:endParaRPr sz="9600" b="1">
              <a:solidFill>
                <a:srgbClr val="66C26E"/>
              </a:solidFill>
            </a:endParaRPr>
          </a:p>
        </p:txBody>
      </p:sp>
      <p:sp>
        <p:nvSpPr>
          <p:cNvPr id="288" name="Google Shape;288;p41"/>
          <p:cNvSpPr txBox="1"/>
          <p:nvPr/>
        </p:nvSpPr>
        <p:spPr>
          <a:xfrm>
            <a:off x="7070725" y="3018238"/>
            <a:ext cx="940200" cy="115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b="1">
                <a:solidFill>
                  <a:srgbClr val="66C26E"/>
                </a:solidFill>
              </a:rPr>
              <a:t>A</a:t>
            </a:r>
            <a:endParaRPr sz="9600" b="1">
              <a:solidFill>
                <a:srgbClr val="66C26E"/>
              </a:solidFill>
            </a:endParaRPr>
          </a:p>
        </p:txBody>
      </p:sp>
      <p:sp>
        <p:nvSpPr>
          <p:cNvPr id="289" name="Google Shape;289;p41"/>
          <p:cNvSpPr txBox="1">
            <a:spLocks noGrp="1"/>
          </p:cNvSpPr>
          <p:nvPr>
            <p:ph type="title"/>
          </p:nvPr>
        </p:nvSpPr>
        <p:spPr>
          <a:xfrm>
            <a:off x="329575" y="1043025"/>
            <a:ext cx="4020600" cy="12318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Font typeface="Arial Black"/>
              <a:buNone/>
              <a:defRPr sz="3700">
                <a:latin typeface="Arial Black"/>
                <a:ea typeface="Arial Black"/>
                <a:cs typeface="Arial Black"/>
                <a:sym typeface="Arial Black"/>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pic>
        <p:nvPicPr>
          <p:cNvPr id="290" name="Google Shape;290;p41"/>
          <p:cNvPicPr preferRelativeResize="0"/>
          <p:nvPr/>
        </p:nvPicPr>
        <p:blipFill>
          <a:blip r:embed="rId4">
            <a:alphaModFix/>
          </a:blip>
          <a:stretch>
            <a:fillRect/>
          </a:stretch>
        </p:blipFill>
        <p:spPr>
          <a:xfrm>
            <a:off x="6787613" y="519300"/>
            <a:ext cx="1862273" cy="5240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2.Closing Slides">
  <p:cSld name="BLANK_1_1_2_1_1_1_1_1_1_1_1_1">
    <p:spTree>
      <p:nvGrpSpPr>
        <p:cNvPr id="1" name="Shape 291"/>
        <p:cNvGrpSpPr/>
        <p:nvPr/>
      </p:nvGrpSpPr>
      <p:grpSpPr>
        <a:xfrm>
          <a:off x="0" y="0"/>
          <a:ext cx="0" cy="0"/>
          <a:chOff x="0" y="0"/>
          <a:chExt cx="0" cy="0"/>
        </a:xfrm>
      </p:grpSpPr>
      <p:pic>
        <p:nvPicPr>
          <p:cNvPr id="292" name="Google Shape;292;p42"/>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293" name="Google Shape;293;p42"/>
          <p:cNvPicPr preferRelativeResize="0"/>
          <p:nvPr/>
        </p:nvPicPr>
        <p:blipFill>
          <a:blip r:embed="rId3">
            <a:alphaModFix/>
          </a:blip>
          <a:stretch>
            <a:fillRect/>
          </a:stretch>
        </p:blipFill>
        <p:spPr>
          <a:xfrm>
            <a:off x="6787613" y="519300"/>
            <a:ext cx="1862273" cy="524075"/>
          </a:xfrm>
          <a:prstGeom prst="rect">
            <a:avLst/>
          </a:prstGeom>
          <a:noFill/>
          <a:ln>
            <a:noFill/>
          </a:ln>
        </p:spPr>
      </p:pic>
      <p:cxnSp>
        <p:nvCxnSpPr>
          <p:cNvPr id="294" name="Google Shape;294;p42"/>
          <p:cNvCxnSpPr/>
          <p:nvPr/>
        </p:nvCxnSpPr>
        <p:spPr>
          <a:xfrm>
            <a:off x="633500" y="2015950"/>
            <a:ext cx="940800" cy="0"/>
          </a:xfrm>
          <a:prstGeom prst="straightConnector1">
            <a:avLst/>
          </a:prstGeom>
          <a:noFill/>
          <a:ln w="9525" cap="flat" cmpd="sng">
            <a:solidFill>
              <a:srgbClr val="FFFFFF"/>
            </a:solidFill>
            <a:prstDash val="solid"/>
            <a:round/>
            <a:headEnd type="none" w="med" len="med"/>
            <a:tailEnd type="none" w="med" len="med"/>
          </a:ln>
        </p:spPr>
      </p:cxnSp>
      <p:sp>
        <p:nvSpPr>
          <p:cNvPr id="295" name="Google Shape;295;p42"/>
          <p:cNvSpPr txBox="1">
            <a:spLocks noGrp="1"/>
          </p:cNvSpPr>
          <p:nvPr>
            <p:ph type="title"/>
          </p:nvPr>
        </p:nvSpPr>
        <p:spPr>
          <a:xfrm>
            <a:off x="510976" y="2358250"/>
            <a:ext cx="8139000" cy="9789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Font typeface="Arial Black"/>
              <a:buNone/>
              <a:defRPr sz="3700">
                <a:latin typeface="Arial Black"/>
                <a:ea typeface="Arial Black"/>
                <a:cs typeface="Arial Black"/>
                <a:sym typeface="Arial Black"/>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296" name="Google Shape;296;p42"/>
          <p:cNvSpPr txBox="1"/>
          <p:nvPr/>
        </p:nvSpPr>
        <p:spPr>
          <a:xfrm>
            <a:off x="6667475" y="4384806"/>
            <a:ext cx="1982400" cy="273000"/>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rgbClr val="000000"/>
              </a:buClr>
              <a:buSzPts val="1100"/>
              <a:buFont typeface="Arial"/>
              <a:buNone/>
            </a:pPr>
            <a:r>
              <a:rPr lang="en" b="1">
                <a:solidFill>
                  <a:srgbClr val="FFFFFF"/>
                </a:solidFill>
                <a:latin typeface="Nunito Sans"/>
                <a:ea typeface="Nunito Sans"/>
                <a:cs typeface="Nunito Sans"/>
                <a:sym typeface="Nunito Sans"/>
              </a:rPr>
              <a:t>paper.co</a:t>
            </a:r>
            <a:endParaRPr b="1">
              <a:solidFill>
                <a:srgbClr val="FFFFFF"/>
              </a:solidFill>
              <a:latin typeface="Nunito Sans"/>
              <a:ea typeface="Nunito Sans"/>
              <a:cs typeface="Nunito Sans"/>
              <a:sym typeface="Nunito Sans"/>
            </a:endParaRPr>
          </a:p>
          <a:p>
            <a:pPr marL="0" lvl="0" indent="0" algn="r" rtl="0">
              <a:lnSpc>
                <a:spcPct val="90000"/>
              </a:lnSpc>
              <a:spcBef>
                <a:spcPts val="0"/>
              </a:spcBef>
              <a:spcAft>
                <a:spcPts val="0"/>
              </a:spcAft>
              <a:buNone/>
            </a:pPr>
            <a:endParaRPr sz="1200">
              <a:solidFill>
                <a:srgbClr val="FFFFFF"/>
              </a:solidFill>
            </a:endParaRPr>
          </a:p>
        </p:txBody>
      </p:sp>
      <p:grpSp>
        <p:nvGrpSpPr>
          <p:cNvPr id="297" name="Google Shape;297;p42"/>
          <p:cNvGrpSpPr/>
          <p:nvPr/>
        </p:nvGrpSpPr>
        <p:grpSpPr>
          <a:xfrm>
            <a:off x="5889517" y="4281775"/>
            <a:ext cx="1796602" cy="400200"/>
            <a:chOff x="6974550" y="4198992"/>
            <a:chExt cx="1796602" cy="400200"/>
          </a:xfrm>
        </p:grpSpPr>
        <p:sp>
          <p:nvSpPr>
            <p:cNvPr id="298" name="Google Shape;298;p42"/>
            <p:cNvSpPr txBox="1"/>
            <p:nvPr/>
          </p:nvSpPr>
          <p:spPr>
            <a:xfrm>
              <a:off x="7119652" y="4198992"/>
              <a:ext cx="16515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FFFFFF"/>
                  </a:solidFill>
                  <a:latin typeface="Nunito Sans"/>
                  <a:ea typeface="Nunito Sans"/>
                  <a:cs typeface="Nunito Sans"/>
                  <a:sym typeface="Nunito Sans"/>
                </a:rPr>
                <a:t>@PAPERlearning</a:t>
              </a:r>
              <a:endParaRPr>
                <a:solidFill>
                  <a:srgbClr val="FFFFFF"/>
                </a:solidFill>
                <a:latin typeface="Nunito Sans"/>
                <a:ea typeface="Nunito Sans"/>
                <a:cs typeface="Nunito Sans"/>
                <a:sym typeface="Nunito Sans"/>
              </a:endParaRPr>
            </a:p>
          </p:txBody>
        </p:sp>
        <p:pic>
          <p:nvPicPr>
            <p:cNvPr id="299" name="Google Shape;299;p42"/>
            <p:cNvPicPr preferRelativeResize="0"/>
            <p:nvPr/>
          </p:nvPicPr>
          <p:blipFill>
            <a:blip r:embed="rId4">
              <a:alphaModFix/>
            </a:blip>
            <a:stretch>
              <a:fillRect/>
            </a:stretch>
          </p:blipFill>
          <p:spPr>
            <a:xfrm>
              <a:off x="6974550" y="4266400"/>
              <a:ext cx="287800" cy="234500"/>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3.Closing Slides">
  <p:cSld name="BLANK_2_1_1_1_1_1_1_1_1_1_1_1">
    <p:spTree>
      <p:nvGrpSpPr>
        <p:cNvPr id="1" name="Shape 300"/>
        <p:cNvGrpSpPr/>
        <p:nvPr/>
      </p:nvGrpSpPr>
      <p:grpSpPr>
        <a:xfrm>
          <a:off x="0" y="0"/>
          <a:ext cx="0" cy="0"/>
          <a:chOff x="0" y="0"/>
          <a:chExt cx="0" cy="0"/>
        </a:xfrm>
      </p:grpSpPr>
      <p:pic>
        <p:nvPicPr>
          <p:cNvPr id="301" name="Google Shape;301;p43"/>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302" name="Google Shape;302;p43"/>
          <p:cNvPicPr preferRelativeResize="0"/>
          <p:nvPr/>
        </p:nvPicPr>
        <p:blipFill>
          <a:blip r:embed="rId3">
            <a:alphaModFix/>
          </a:blip>
          <a:stretch>
            <a:fillRect/>
          </a:stretch>
        </p:blipFill>
        <p:spPr>
          <a:xfrm>
            <a:off x="0" y="277"/>
            <a:ext cx="9144002" cy="5142948"/>
          </a:xfrm>
          <a:prstGeom prst="rect">
            <a:avLst/>
          </a:prstGeom>
          <a:noFill/>
          <a:ln>
            <a:noFill/>
          </a:ln>
        </p:spPr>
      </p:pic>
      <p:pic>
        <p:nvPicPr>
          <p:cNvPr id="303" name="Google Shape;303;p43"/>
          <p:cNvPicPr preferRelativeResize="0"/>
          <p:nvPr/>
        </p:nvPicPr>
        <p:blipFill>
          <a:blip r:embed="rId4">
            <a:alphaModFix/>
          </a:blip>
          <a:stretch>
            <a:fillRect/>
          </a:stretch>
        </p:blipFill>
        <p:spPr>
          <a:xfrm>
            <a:off x="6787613" y="519300"/>
            <a:ext cx="1862273" cy="524075"/>
          </a:xfrm>
          <a:prstGeom prst="rect">
            <a:avLst/>
          </a:prstGeom>
          <a:noFill/>
          <a:ln>
            <a:noFill/>
          </a:ln>
        </p:spPr>
      </p:pic>
      <p:cxnSp>
        <p:nvCxnSpPr>
          <p:cNvPr id="304" name="Google Shape;304;p43"/>
          <p:cNvCxnSpPr/>
          <p:nvPr/>
        </p:nvCxnSpPr>
        <p:spPr>
          <a:xfrm>
            <a:off x="7709075" y="3465450"/>
            <a:ext cx="940800" cy="0"/>
          </a:xfrm>
          <a:prstGeom prst="straightConnector1">
            <a:avLst/>
          </a:prstGeom>
          <a:noFill/>
          <a:ln w="9525" cap="flat" cmpd="sng">
            <a:solidFill>
              <a:srgbClr val="FFFFFF"/>
            </a:solidFill>
            <a:prstDash val="solid"/>
            <a:round/>
            <a:headEnd type="none" w="med" len="med"/>
            <a:tailEnd type="none" w="med" len="med"/>
          </a:ln>
        </p:spPr>
      </p:cxnSp>
      <p:sp>
        <p:nvSpPr>
          <p:cNvPr id="305" name="Google Shape;305;p43"/>
          <p:cNvSpPr txBox="1">
            <a:spLocks noGrp="1"/>
          </p:cNvSpPr>
          <p:nvPr>
            <p:ph type="title"/>
          </p:nvPr>
        </p:nvSpPr>
        <p:spPr>
          <a:xfrm>
            <a:off x="3644145" y="3814975"/>
            <a:ext cx="5136600" cy="97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700"/>
              <a:buFont typeface="Arial Black"/>
              <a:buNone/>
              <a:defRPr sz="3700">
                <a:latin typeface="Arial Black"/>
                <a:ea typeface="Arial Black"/>
                <a:cs typeface="Arial Black"/>
                <a:sym typeface="Arial Black"/>
              </a:defRPr>
            </a:lvl1pPr>
            <a:lvl2pPr lvl="1"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06" name="Google Shape;306;p43"/>
          <p:cNvSpPr txBox="1"/>
          <p:nvPr/>
        </p:nvSpPr>
        <p:spPr>
          <a:xfrm>
            <a:off x="633500" y="671706"/>
            <a:ext cx="1982400" cy="273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b="1">
                <a:solidFill>
                  <a:schemeClr val="lt1"/>
                </a:solidFill>
                <a:latin typeface="Nunito Sans"/>
                <a:ea typeface="Nunito Sans"/>
                <a:cs typeface="Nunito Sans"/>
                <a:sym typeface="Nunito Sans"/>
              </a:rPr>
              <a:t>paper.co</a:t>
            </a:r>
            <a:endParaRPr b="1">
              <a:solidFill>
                <a:schemeClr val="lt1"/>
              </a:solidFill>
              <a:latin typeface="Nunito Sans"/>
              <a:ea typeface="Nunito Sans"/>
              <a:cs typeface="Nunito Sans"/>
              <a:sym typeface="Nunito Sans"/>
            </a:endParaRPr>
          </a:p>
          <a:p>
            <a:pPr marL="0" lvl="0" indent="0" algn="l" rtl="0">
              <a:lnSpc>
                <a:spcPct val="90000"/>
              </a:lnSpc>
              <a:spcBef>
                <a:spcPts val="0"/>
              </a:spcBef>
              <a:spcAft>
                <a:spcPts val="0"/>
              </a:spcAft>
              <a:buNone/>
            </a:pPr>
            <a:endParaRPr sz="1200" b="1">
              <a:solidFill>
                <a:srgbClr val="FFFFFF"/>
              </a:solidFill>
              <a:latin typeface="Nunito Sans"/>
              <a:ea typeface="Nunito Sans"/>
              <a:cs typeface="Nunito Sans"/>
              <a:sym typeface="Nunito Sans"/>
            </a:endParaRPr>
          </a:p>
        </p:txBody>
      </p:sp>
      <p:grpSp>
        <p:nvGrpSpPr>
          <p:cNvPr id="307" name="Google Shape;307;p43"/>
          <p:cNvGrpSpPr/>
          <p:nvPr/>
        </p:nvGrpSpPr>
        <p:grpSpPr>
          <a:xfrm>
            <a:off x="1663715" y="575400"/>
            <a:ext cx="1817784" cy="400200"/>
            <a:chOff x="6995881" y="4198992"/>
            <a:chExt cx="1817784" cy="400200"/>
          </a:xfrm>
        </p:grpSpPr>
        <p:sp>
          <p:nvSpPr>
            <p:cNvPr id="308" name="Google Shape;308;p43"/>
            <p:cNvSpPr txBox="1"/>
            <p:nvPr/>
          </p:nvSpPr>
          <p:spPr>
            <a:xfrm>
              <a:off x="7217065" y="4198992"/>
              <a:ext cx="1596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FFFFFF"/>
                  </a:solidFill>
                  <a:latin typeface="Nunito Sans"/>
                  <a:ea typeface="Nunito Sans"/>
                  <a:cs typeface="Nunito Sans"/>
                  <a:sym typeface="Nunito Sans"/>
                </a:rPr>
                <a:t>@PAPERlearning</a:t>
              </a:r>
              <a:endParaRPr>
                <a:solidFill>
                  <a:srgbClr val="FFFFFF"/>
                </a:solidFill>
                <a:latin typeface="Nunito Sans"/>
                <a:ea typeface="Nunito Sans"/>
                <a:cs typeface="Nunito Sans"/>
                <a:sym typeface="Nunito Sans"/>
              </a:endParaRPr>
            </a:p>
          </p:txBody>
        </p:sp>
        <p:pic>
          <p:nvPicPr>
            <p:cNvPr id="309" name="Google Shape;309;p43"/>
            <p:cNvPicPr preferRelativeResize="0"/>
            <p:nvPr/>
          </p:nvPicPr>
          <p:blipFill rotWithShape="1">
            <a:blip r:embed="rId5">
              <a:alphaModFix/>
            </a:blip>
            <a:srcRect/>
            <a:stretch/>
          </p:blipFill>
          <p:spPr>
            <a:xfrm>
              <a:off x="6995881" y="4266400"/>
              <a:ext cx="287800" cy="234500"/>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44.Closing Slides">
  <p:cSld name="BLANK_1_1_1_1_1_1_1_1_1_1_1_1_1">
    <p:spTree>
      <p:nvGrpSpPr>
        <p:cNvPr id="1" name="Shape 310"/>
        <p:cNvGrpSpPr/>
        <p:nvPr/>
      </p:nvGrpSpPr>
      <p:grpSpPr>
        <a:xfrm>
          <a:off x="0" y="0"/>
          <a:ext cx="0" cy="0"/>
          <a:chOff x="0" y="0"/>
          <a:chExt cx="0" cy="0"/>
        </a:xfrm>
      </p:grpSpPr>
      <p:pic>
        <p:nvPicPr>
          <p:cNvPr id="311" name="Google Shape;311;p44"/>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312" name="Google Shape;312;p44"/>
          <p:cNvPicPr preferRelativeResize="0"/>
          <p:nvPr/>
        </p:nvPicPr>
        <p:blipFill rotWithShape="1">
          <a:blip r:embed="rId3">
            <a:alphaModFix/>
          </a:blip>
          <a:srcRect t="9"/>
          <a:stretch/>
        </p:blipFill>
        <p:spPr>
          <a:xfrm>
            <a:off x="0" y="277"/>
            <a:ext cx="9144004" cy="5142949"/>
          </a:xfrm>
          <a:prstGeom prst="rect">
            <a:avLst/>
          </a:prstGeom>
          <a:noFill/>
          <a:ln>
            <a:noFill/>
          </a:ln>
        </p:spPr>
      </p:pic>
      <p:pic>
        <p:nvPicPr>
          <p:cNvPr id="313" name="Google Shape;313;p44"/>
          <p:cNvPicPr preferRelativeResize="0"/>
          <p:nvPr/>
        </p:nvPicPr>
        <p:blipFill>
          <a:blip r:embed="rId4">
            <a:alphaModFix/>
          </a:blip>
          <a:stretch>
            <a:fillRect/>
          </a:stretch>
        </p:blipFill>
        <p:spPr>
          <a:xfrm>
            <a:off x="6787613" y="519300"/>
            <a:ext cx="1862273" cy="524075"/>
          </a:xfrm>
          <a:prstGeom prst="rect">
            <a:avLst/>
          </a:prstGeom>
          <a:noFill/>
          <a:ln>
            <a:noFill/>
          </a:ln>
        </p:spPr>
      </p:pic>
      <p:cxnSp>
        <p:nvCxnSpPr>
          <p:cNvPr id="314" name="Google Shape;314;p44"/>
          <p:cNvCxnSpPr/>
          <p:nvPr/>
        </p:nvCxnSpPr>
        <p:spPr>
          <a:xfrm>
            <a:off x="7709075" y="3465450"/>
            <a:ext cx="940800" cy="0"/>
          </a:xfrm>
          <a:prstGeom prst="straightConnector1">
            <a:avLst/>
          </a:prstGeom>
          <a:noFill/>
          <a:ln w="9525" cap="flat" cmpd="sng">
            <a:solidFill>
              <a:srgbClr val="FFFFFF"/>
            </a:solidFill>
            <a:prstDash val="solid"/>
            <a:round/>
            <a:headEnd type="none" w="med" len="med"/>
            <a:tailEnd type="none" w="med" len="med"/>
          </a:ln>
        </p:spPr>
      </p:cxnSp>
      <p:sp>
        <p:nvSpPr>
          <p:cNvPr id="315" name="Google Shape;315;p44"/>
          <p:cNvSpPr txBox="1">
            <a:spLocks noGrp="1"/>
          </p:cNvSpPr>
          <p:nvPr>
            <p:ph type="title"/>
          </p:nvPr>
        </p:nvSpPr>
        <p:spPr>
          <a:xfrm>
            <a:off x="3644145" y="3814975"/>
            <a:ext cx="5136600" cy="97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700"/>
              <a:buFont typeface="Arial Black"/>
              <a:buNone/>
              <a:defRPr sz="3700">
                <a:latin typeface="Arial Black"/>
                <a:ea typeface="Arial Black"/>
                <a:cs typeface="Arial Black"/>
                <a:sym typeface="Arial Black"/>
              </a:defRPr>
            </a:lvl1pPr>
            <a:lvl2pPr lvl="1"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16" name="Google Shape;316;p44"/>
          <p:cNvSpPr txBox="1"/>
          <p:nvPr/>
        </p:nvSpPr>
        <p:spPr>
          <a:xfrm>
            <a:off x="633500" y="671706"/>
            <a:ext cx="1982400" cy="273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b="1">
                <a:solidFill>
                  <a:schemeClr val="lt1"/>
                </a:solidFill>
                <a:latin typeface="Nunito Sans"/>
                <a:ea typeface="Nunito Sans"/>
                <a:cs typeface="Nunito Sans"/>
                <a:sym typeface="Nunito Sans"/>
              </a:rPr>
              <a:t>paper.co</a:t>
            </a:r>
            <a:endParaRPr b="1">
              <a:solidFill>
                <a:schemeClr val="lt1"/>
              </a:solidFill>
              <a:latin typeface="Nunito Sans"/>
              <a:ea typeface="Nunito Sans"/>
              <a:cs typeface="Nunito Sans"/>
              <a:sym typeface="Nunito Sans"/>
            </a:endParaRPr>
          </a:p>
          <a:p>
            <a:pPr marL="0" lvl="0" indent="0" algn="l" rtl="0">
              <a:lnSpc>
                <a:spcPct val="90000"/>
              </a:lnSpc>
              <a:spcBef>
                <a:spcPts val="0"/>
              </a:spcBef>
              <a:spcAft>
                <a:spcPts val="0"/>
              </a:spcAft>
              <a:buNone/>
            </a:pPr>
            <a:endParaRPr sz="1200" b="1">
              <a:solidFill>
                <a:srgbClr val="FFFFFF"/>
              </a:solidFill>
              <a:latin typeface="Nunito Sans"/>
              <a:ea typeface="Nunito Sans"/>
              <a:cs typeface="Nunito Sans"/>
              <a:sym typeface="Nunito Sans"/>
            </a:endParaRPr>
          </a:p>
        </p:txBody>
      </p:sp>
      <p:grpSp>
        <p:nvGrpSpPr>
          <p:cNvPr id="317" name="Google Shape;317;p44"/>
          <p:cNvGrpSpPr/>
          <p:nvPr/>
        </p:nvGrpSpPr>
        <p:grpSpPr>
          <a:xfrm>
            <a:off x="1663715" y="575400"/>
            <a:ext cx="1817784" cy="400200"/>
            <a:chOff x="6995881" y="4198992"/>
            <a:chExt cx="1817784" cy="400200"/>
          </a:xfrm>
        </p:grpSpPr>
        <p:sp>
          <p:nvSpPr>
            <p:cNvPr id="318" name="Google Shape;318;p44"/>
            <p:cNvSpPr txBox="1"/>
            <p:nvPr/>
          </p:nvSpPr>
          <p:spPr>
            <a:xfrm>
              <a:off x="7217065" y="4198992"/>
              <a:ext cx="1596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FFFFFF"/>
                  </a:solidFill>
                  <a:latin typeface="Nunito Sans"/>
                  <a:ea typeface="Nunito Sans"/>
                  <a:cs typeface="Nunito Sans"/>
                  <a:sym typeface="Nunito Sans"/>
                </a:rPr>
                <a:t>@PAPERlearning</a:t>
              </a:r>
              <a:endParaRPr>
                <a:solidFill>
                  <a:srgbClr val="FFFFFF"/>
                </a:solidFill>
                <a:latin typeface="Nunito Sans"/>
                <a:ea typeface="Nunito Sans"/>
                <a:cs typeface="Nunito Sans"/>
                <a:sym typeface="Nunito Sans"/>
              </a:endParaRPr>
            </a:p>
          </p:txBody>
        </p:sp>
        <p:pic>
          <p:nvPicPr>
            <p:cNvPr id="319" name="Google Shape;319;p44"/>
            <p:cNvPicPr preferRelativeResize="0"/>
            <p:nvPr/>
          </p:nvPicPr>
          <p:blipFill rotWithShape="1">
            <a:blip r:embed="rId5">
              <a:alphaModFix/>
            </a:blip>
            <a:srcRect/>
            <a:stretch/>
          </p:blipFill>
          <p:spPr>
            <a:xfrm>
              <a:off x="6995881" y="4266400"/>
              <a:ext cx="287800" cy="234500"/>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45.Closing Slides">
  <p:cSld name="BLANK_1_1_2_1_1_1_1_1_1_1_1_1_1">
    <p:spTree>
      <p:nvGrpSpPr>
        <p:cNvPr id="1" name="Shape 320"/>
        <p:cNvGrpSpPr/>
        <p:nvPr/>
      </p:nvGrpSpPr>
      <p:grpSpPr>
        <a:xfrm>
          <a:off x="0" y="0"/>
          <a:ext cx="0" cy="0"/>
          <a:chOff x="0" y="0"/>
          <a:chExt cx="0" cy="0"/>
        </a:xfrm>
      </p:grpSpPr>
      <p:pic>
        <p:nvPicPr>
          <p:cNvPr id="321" name="Google Shape;321;p45"/>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322" name="Google Shape;322;p45"/>
          <p:cNvPicPr preferRelativeResize="0"/>
          <p:nvPr/>
        </p:nvPicPr>
        <p:blipFill rotWithShape="1">
          <a:blip r:embed="rId3">
            <a:alphaModFix/>
          </a:blip>
          <a:srcRect t="9"/>
          <a:stretch/>
        </p:blipFill>
        <p:spPr>
          <a:xfrm>
            <a:off x="0" y="277"/>
            <a:ext cx="9144004" cy="5142949"/>
          </a:xfrm>
          <a:prstGeom prst="rect">
            <a:avLst/>
          </a:prstGeom>
          <a:noFill/>
          <a:ln>
            <a:noFill/>
          </a:ln>
        </p:spPr>
      </p:pic>
      <p:pic>
        <p:nvPicPr>
          <p:cNvPr id="323" name="Google Shape;323;p45"/>
          <p:cNvPicPr preferRelativeResize="0"/>
          <p:nvPr/>
        </p:nvPicPr>
        <p:blipFill>
          <a:blip r:embed="rId4">
            <a:alphaModFix/>
          </a:blip>
          <a:stretch>
            <a:fillRect/>
          </a:stretch>
        </p:blipFill>
        <p:spPr>
          <a:xfrm>
            <a:off x="6787613" y="519300"/>
            <a:ext cx="1862273" cy="524075"/>
          </a:xfrm>
          <a:prstGeom prst="rect">
            <a:avLst/>
          </a:prstGeom>
          <a:noFill/>
          <a:ln>
            <a:noFill/>
          </a:ln>
        </p:spPr>
      </p:pic>
      <p:cxnSp>
        <p:nvCxnSpPr>
          <p:cNvPr id="324" name="Google Shape;324;p45"/>
          <p:cNvCxnSpPr/>
          <p:nvPr/>
        </p:nvCxnSpPr>
        <p:spPr>
          <a:xfrm>
            <a:off x="7709075" y="3465450"/>
            <a:ext cx="940800" cy="0"/>
          </a:xfrm>
          <a:prstGeom prst="straightConnector1">
            <a:avLst/>
          </a:prstGeom>
          <a:noFill/>
          <a:ln w="9525" cap="flat" cmpd="sng">
            <a:solidFill>
              <a:srgbClr val="FFFFFF"/>
            </a:solidFill>
            <a:prstDash val="solid"/>
            <a:round/>
            <a:headEnd type="none" w="med" len="med"/>
            <a:tailEnd type="none" w="med" len="med"/>
          </a:ln>
        </p:spPr>
      </p:cxnSp>
      <p:sp>
        <p:nvSpPr>
          <p:cNvPr id="325" name="Google Shape;325;p45"/>
          <p:cNvSpPr txBox="1">
            <a:spLocks noGrp="1"/>
          </p:cNvSpPr>
          <p:nvPr>
            <p:ph type="title"/>
          </p:nvPr>
        </p:nvSpPr>
        <p:spPr>
          <a:xfrm>
            <a:off x="3644145" y="3814975"/>
            <a:ext cx="5136600" cy="97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700"/>
              <a:buFont typeface="Arial Black"/>
              <a:buNone/>
              <a:defRPr sz="3700">
                <a:latin typeface="Arial Black"/>
                <a:ea typeface="Arial Black"/>
                <a:cs typeface="Arial Black"/>
                <a:sym typeface="Arial Black"/>
              </a:defRPr>
            </a:lvl1pPr>
            <a:lvl2pPr lvl="1"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26" name="Google Shape;326;p45"/>
          <p:cNvSpPr txBox="1"/>
          <p:nvPr/>
        </p:nvSpPr>
        <p:spPr>
          <a:xfrm>
            <a:off x="633500" y="671706"/>
            <a:ext cx="1982400" cy="273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b="1">
                <a:solidFill>
                  <a:schemeClr val="lt1"/>
                </a:solidFill>
                <a:latin typeface="Nunito Sans"/>
                <a:ea typeface="Nunito Sans"/>
                <a:cs typeface="Nunito Sans"/>
                <a:sym typeface="Nunito Sans"/>
              </a:rPr>
              <a:t>paper.co</a:t>
            </a:r>
            <a:endParaRPr b="1">
              <a:solidFill>
                <a:schemeClr val="lt1"/>
              </a:solidFill>
              <a:latin typeface="Nunito Sans"/>
              <a:ea typeface="Nunito Sans"/>
              <a:cs typeface="Nunito Sans"/>
              <a:sym typeface="Nunito Sans"/>
            </a:endParaRPr>
          </a:p>
          <a:p>
            <a:pPr marL="0" lvl="0" indent="0" algn="l" rtl="0">
              <a:lnSpc>
                <a:spcPct val="90000"/>
              </a:lnSpc>
              <a:spcBef>
                <a:spcPts val="0"/>
              </a:spcBef>
              <a:spcAft>
                <a:spcPts val="0"/>
              </a:spcAft>
              <a:buNone/>
            </a:pPr>
            <a:endParaRPr sz="1200" b="1">
              <a:solidFill>
                <a:srgbClr val="FFFFFF"/>
              </a:solidFill>
              <a:latin typeface="Nunito Sans"/>
              <a:ea typeface="Nunito Sans"/>
              <a:cs typeface="Nunito Sans"/>
              <a:sym typeface="Nunito Sans"/>
            </a:endParaRPr>
          </a:p>
        </p:txBody>
      </p:sp>
      <p:grpSp>
        <p:nvGrpSpPr>
          <p:cNvPr id="327" name="Google Shape;327;p45"/>
          <p:cNvGrpSpPr/>
          <p:nvPr/>
        </p:nvGrpSpPr>
        <p:grpSpPr>
          <a:xfrm>
            <a:off x="1663715" y="575400"/>
            <a:ext cx="1817784" cy="400200"/>
            <a:chOff x="6995881" y="4198992"/>
            <a:chExt cx="1817784" cy="400200"/>
          </a:xfrm>
        </p:grpSpPr>
        <p:sp>
          <p:nvSpPr>
            <p:cNvPr id="328" name="Google Shape;328;p45"/>
            <p:cNvSpPr txBox="1"/>
            <p:nvPr/>
          </p:nvSpPr>
          <p:spPr>
            <a:xfrm>
              <a:off x="7217065" y="4198992"/>
              <a:ext cx="1596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FFFFFF"/>
                  </a:solidFill>
                  <a:latin typeface="Nunito Sans"/>
                  <a:ea typeface="Nunito Sans"/>
                  <a:cs typeface="Nunito Sans"/>
                  <a:sym typeface="Nunito Sans"/>
                </a:rPr>
                <a:t>@PAPERlearning</a:t>
              </a:r>
              <a:endParaRPr>
                <a:solidFill>
                  <a:srgbClr val="FFFFFF"/>
                </a:solidFill>
                <a:latin typeface="Nunito Sans"/>
                <a:ea typeface="Nunito Sans"/>
                <a:cs typeface="Nunito Sans"/>
                <a:sym typeface="Nunito Sans"/>
              </a:endParaRPr>
            </a:p>
          </p:txBody>
        </p:sp>
        <p:pic>
          <p:nvPicPr>
            <p:cNvPr id="329" name="Google Shape;329;p45"/>
            <p:cNvPicPr preferRelativeResize="0"/>
            <p:nvPr/>
          </p:nvPicPr>
          <p:blipFill rotWithShape="1">
            <a:blip r:embed="rId5">
              <a:alphaModFix/>
            </a:blip>
            <a:srcRect/>
            <a:stretch/>
          </p:blipFill>
          <p:spPr>
            <a:xfrm>
              <a:off x="6995881" y="4266400"/>
              <a:ext cx="287800" cy="234500"/>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6.Closing Slides">
  <p:cSld name="BLANK_2_1_1_1_1_1_1_1_1_1_1_1_1">
    <p:spTree>
      <p:nvGrpSpPr>
        <p:cNvPr id="1" name="Shape 330"/>
        <p:cNvGrpSpPr/>
        <p:nvPr/>
      </p:nvGrpSpPr>
      <p:grpSpPr>
        <a:xfrm>
          <a:off x="0" y="0"/>
          <a:ext cx="0" cy="0"/>
          <a:chOff x="0" y="0"/>
          <a:chExt cx="0" cy="0"/>
        </a:xfrm>
      </p:grpSpPr>
      <p:pic>
        <p:nvPicPr>
          <p:cNvPr id="331" name="Google Shape;331;p46"/>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332" name="Google Shape;332;p46"/>
          <p:cNvPicPr preferRelativeResize="0"/>
          <p:nvPr/>
        </p:nvPicPr>
        <p:blipFill rotWithShape="1">
          <a:blip r:embed="rId3">
            <a:alphaModFix/>
          </a:blip>
          <a:srcRect t="9"/>
          <a:stretch/>
        </p:blipFill>
        <p:spPr>
          <a:xfrm>
            <a:off x="0" y="277"/>
            <a:ext cx="9144004" cy="5142949"/>
          </a:xfrm>
          <a:prstGeom prst="rect">
            <a:avLst/>
          </a:prstGeom>
          <a:noFill/>
          <a:ln>
            <a:noFill/>
          </a:ln>
        </p:spPr>
      </p:pic>
      <p:pic>
        <p:nvPicPr>
          <p:cNvPr id="333" name="Google Shape;333;p46"/>
          <p:cNvPicPr preferRelativeResize="0"/>
          <p:nvPr/>
        </p:nvPicPr>
        <p:blipFill>
          <a:blip r:embed="rId4">
            <a:alphaModFix/>
          </a:blip>
          <a:stretch>
            <a:fillRect/>
          </a:stretch>
        </p:blipFill>
        <p:spPr>
          <a:xfrm>
            <a:off x="6787613" y="519300"/>
            <a:ext cx="1862273" cy="524075"/>
          </a:xfrm>
          <a:prstGeom prst="rect">
            <a:avLst/>
          </a:prstGeom>
          <a:noFill/>
          <a:ln>
            <a:noFill/>
          </a:ln>
        </p:spPr>
      </p:pic>
      <p:cxnSp>
        <p:nvCxnSpPr>
          <p:cNvPr id="334" name="Google Shape;334;p46"/>
          <p:cNvCxnSpPr/>
          <p:nvPr/>
        </p:nvCxnSpPr>
        <p:spPr>
          <a:xfrm>
            <a:off x="7709075" y="3465450"/>
            <a:ext cx="940800" cy="0"/>
          </a:xfrm>
          <a:prstGeom prst="straightConnector1">
            <a:avLst/>
          </a:prstGeom>
          <a:noFill/>
          <a:ln w="9525" cap="flat" cmpd="sng">
            <a:solidFill>
              <a:srgbClr val="FFFFFF"/>
            </a:solidFill>
            <a:prstDash val="solid"/>
            <a:round/>
            <a:headEnd type="none" w="med" len="med"/>
            <a:tailEnd type="none" w="med" len="med"/>
          </a:ln>
        </p:spPr>
      </p:cxnSp>
      <p:sp>
        <p:nvSpPr>
          <p:cNvPr id="335" name="Google Shape;335;p46"/>
          <p:cNvSpPr txBox="1">
            <a:spLocks noGrp="1"/>
          </p:cNvSpPr>
          <p:nvPr>
            <p:ph type="title"/>
          </p:nvPr>
        </p:nvSpPr>
        <p:spPr>
          <a:xfrm>
            <a:off x="3644145" y="3814975"/>
            <a:ext cx="5136600" cy="97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700"/>
              <a:buFont typeface="Arial Black"/>
              <a:buNone/>
              <a:defRPr sz="3700">
                <a:latin typeface="Arial Black"/>
                <a:ea typeface="Arial Black"/>
                <a:cs typeface="Arial Black"/>
                <a:sym typeface="Arial Black"/>
              </a:defRPr>
            </a:lvl1pPr>
            <a:lvl2pPr lvl="1"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algn="r"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36" name="Google Shape;336;p46"/>
          <p:cNvSpPr txBox="1"/>
          <p:nvPr/>
        </p:nvSpPr>
        <p:spPr>
          <a:xfrm>
            <a:off x="633500" y="671706"/>
            <a:ext cx="1982400" cy="273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100"/>
              <a:buFont typeface="Arial"/>
              <a:buNone/>
            </a:pPr>
            <a:r>
              <a:rPr lang="en" b="1">
                <a:solidFill>
                  <a:schemeClr val="lt1"/>
                </a:solidFill>
                <a:latin typeface="Nunito Sans"/>
                <a:ea typeface="Nunito Sans"/>
                <a:cs typeface="Nunito Sans"/>
                <a:sym typeface="Nunito Sans"/>
              </a:rPr>
              <a:t>paper.co</a:t>
            </a:r>
            <a:endParaRPr b="1">
              <a:solidFill>
                <a:schemeClr val="lt1"/>
              </a:solidFill>
              <a:latin typeface="Nunito Sans"/>
              <a:ea typeface="Nunito Sans"/>
              <a:cs typeface="Nunito Sans"/>
              <a:sym typeface="Nunito Sans"/>
            </a:endParaRPr>
          </a:p>
          <a:p>
            <a:pPr marL="0" lvl="0" indent="0" algn="l" rtl="0">
              <a:lnSpc>
                <a:spcPct val="90000"/>
              </a:lnSpc>
              <a:spcBef>
                <a:spcPts val="0"/>
              </a:spcBef>
              <a:spcAft>
                <a:spcPts val="0"/>
              </a:spcAft>
              <a:buNone/>
            </a:pPr>
            <a:endParaRPr sz="1200" b="1">
              <a:solidFill>
                <a:srgbClr val="FFFFFF"/>
              </a:solidFill>
              <a:latin typeface="Nunito Sans"/>
              <a:ea typeface="Nunito Sans"/>
              <a:cs typeface="Nunito Sans"/>
              <a:sym typeface="Nunito Sans"/>
            </a:endParaRPr>
          </a:p>
        </p:txBody>
      </p:sp>
      <p:grpSp>
        <p:nvGrpSpPr>
          <p:cNvPr id="337" name="Google Shape;337;p46"/>
          <p:cNvGrpSpPr/>
          <p:nvPr/>
        </p:nvGrpSpPr>
        <p:grpSpPr>
          <a:xfrm>
            <a:off x="1663715" y="575400"/>
            <a:ext cx="1817784" cy="400200"/>
            <a:chOff x="6995881" y="4198992"/>
            <a:chExt cx="1817784" cy="400200"/>
          </a:xfrm>
        </p:grpSpPr>
        <p:sp>
          <p:nvSpPr>
            <p:cNvPr id="338" name="Google Shape;338;p46"/>
            <p:cNvSpPr txBox="1"/>
            <p:nvPr/>
          </p:nvSpPr>
          <p:spPr>
            <a:xfrm>
              <a:off x="7217065" y="4198992"/>
              <a:ext cx="1596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rgbClr val="FFFFFF"/>
                  </a:solidFill>
                  <a:latin typeface="Nunito Sans"/>
                  <a:ea typeface="Nunito Sans"/>
                  <a:cs typeface="Nunito Sans"/>
                  <a:sym typeface="Nunito Sans"/>
                </a:rPr>
                <a:t>@PAPERlearning</a:t>
              </a:r>
              <a:endParaRPr>
                <a:solidFill>
                  <a:srgbClr val="FFFFFF"/>
                </a:solidFill>
                <a:latin typeface="Nunito Sans"/>
                <a:ea typeface="Nunito Sans"/>
                <a:cs typeface="Nunito Sans"/>
                <a:sym typeface="Nunito Sans"/>
              </a:endParaRPr>
            </a:p>
          </p:txBody>
        </p:sp>
        <p:pic>
          <p:nvPicPr>
            <p:cNvPr id="339" name="Google Shape;339;p46"/>
            <p:cNvPicPr preferRelativeResize="0"/>
            <p:nvPr/>
          </p:nvPicPr>
          <p:blipFill rotWithShape="1">
            <a:blip r:embed="rId5">
              <a:alphaModFix/>
            </a:blip>
            <a:srcRect/>
            <a:stretch/>
          </p:blipFill>
          <p:spPr>
            <a:xfrm>
              <a:off x="6995881" y="4266400"/>
              <a:ext cx="287800" cy="234500"/>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6.Unique Slides 4">
  <p:cSld name="BLANK_1_1_1_1_1_1_1_1_1_1_2_1_1">
    <p:spTree>
      <p:nvGrpSpPr>
        <p:cNvPr id="1" name="Shape 340"/>
        <p:cNvGrpSpPr/>
        <p:nvPr/>
      </p:nvGrpSpPr>
      <p:grpSpPr>
        <a:xfrm>
          <a:off x="0" y="0"/>
          <a:ext cx="0" cy="0"/>
          <a:chOff x="0" y="0"/>
          <a:chExt cx="0" cy="0"/>
        </a:xfrm>
      </p:grpSpPr>
      <p:pic>
        <p:nvPicPr>
          <p:cNvPr id="341" name="Google Shape;341;p47"/>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342" name="Google Shape;342;p47"/>
          <p:cNvPicPr preferRelativeResize="0"/>
          <p:nvPr/>
        </p:nvPicPr>
        <p:blipFill>
          <a:blip r:embed="rId3">
            <a:alphaModFix/>
          </a:blip>
          <a:stretch>
            <a:fillRect/>
          </a:stretch>
        </p:blipFill>
        <p:spPr>
          <a:xfrm>
            <a:off x="0" y="3255181"/>
            <a:ext cx="9144000" cy="1887838"/>
          </a:xfrm>
          <a:prstGeom prst="rect">
            <a:avLst/>
          </a:prstGeom>
          <a:noFill/>
          <a:ln>
            <a:noFill/>
          </a:ln>
        </p:spPr>
      </p:pic>
      <p:cxnSp>
        <p:nvCxnSpPr>
          <p:cNvPr id="343" name="Google Shape;343;p47"/>
          <p:cNvCxnSpPr/>
          <p:nvPr/>
        </p:nvCxnSpPr>
        <p:spPr>
          <a:xfrm>
            <a:off x="434475" y="1498900"/>
            <a:ext cx="2522700" cy="0"/>
          </a:xfrm>
          <a:prstGeom prst="straightConnector1">
            <a:avLst/>
          </a:prstGeom>
          <a:noFill/>
          <a:ln w="9525" cap="flat" cmpd="sng">
            <a:solidFill>
              <a:srgbClr val="FFFFFF"/>
            </a:solidFill>
            <a:prstDash val="solid"/>
            <a:round/>
            <a:headEnd type="none" w="med" len="med"/>
            <a:tailEnd type="none" w="med" len="med"/>
          </a:ln>
        </p:spPr>
      </p:cxnSp>
      <p:pic>
        <p:nvPicPr>
          <p:cNvPr id="344" name="Google Shape;344;p47"/>
          <p:cNvPicPr preferRelativeResize="0"/>
          <p:nvPr/>
        </p:nvPicPr>
        <p:blipFill>
          <a:blip r:embed="rId4">
            <a:alphaModFix/>
          </a:blip>
          <a:stretch>
            <a:fillRect/>
          </a:stretch>
        </p:blipFill>
        <p:spPr>
          <a:xfrm>
            <a:off x="7105818" y="432642"/>
            <a:ext cx="1537358" cy="432642"/>
          </a:xfrm>
          <a:prstGeom prst="rect">
            <a:avLst/>
          </a:prstGeom>
          <a:noFill/>
          <a:ln>
            <a:noFill/>
          </a:ln>
        </p:spPr>
      </p:pic>
      <p:sp>
        <p:nvSpPr>
          <p:cNvPr id="345" name="Google Shape;345;p47"/>
          <p:cNvSpPr txBox="1">
            <a:spLocks noGrp="1"/>
          </p:cNvSpPr>
          <p:nvPr>
            <p:ph type="title"/>
          </p:nvPr>
        </p:nvSpPr>
        <p:spPr>
          <a:xfrm>
            <a:off x="329580" y="778546"/>
            <a:ext cx="66561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Font typeface="Arial Black"/>
              <a:buNone/>
              <a:defRPr sz="3200">
                <a:latin typeface="Arial Black"/>
                <a:ea typeface="Arial Black"/>
                <a:cs typeface="Arial Black"/>
                <a:sym typeface="Arial Black"/>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46" name="Google Shape;346;p47"/>
          <p:cNvSpPr txBox="1">
            <a:spLocks noGrp="1"/>
          </p:cNvSpPr>
          <p:nvPr>
            <p:ph type="subTitle" idx="1"/>
          </p:nvPr>
        </p:nvSpPr>
        <p:spPr>
          <a:xfrm>
            <a:off x="329606" y="329575"/>
            <a:ext cx="6555300" cy="43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Sans"/>
              <a:buNone/>
              <a:defRPr sz="1400">
                <a:latin typeface="Nunito Sans"/>
                <a:ea typeface="Nunito Sans"/>
                <a:cs typeface="Nunito Sans"/>
                <a:sym typeface="Nunito Sans"/>
              </a:defRPr>
            </a:lvl1pPr>
            <a:lvl2pPr lvl="1" rtl="0">
              <a:lnSpc>
                <a:spcPct val="100000"/>
              </a:lnSpc>
              <a:spcBef>
                <a:spcPts val="0"/>
              </a:spcBef>
              <a:spcAft>
                <a:spcPts val="0"/>
              </a:spcAft>
              <a:buSzPts val="2500"/>
              <a:buNone/>
              <a:defRPr sz="2500"/>
            </a:lvl2pPr>
            <a:lvl3pPr lvl="2" rtl="0">
              <a:lnSpc>
                <a:spcPct val="100000"/>
              </a:lnSpc>
              <a:spcBef>
                <a:spcPts val="0"/>
              </a:spcBef>
              <a:spcAft>
                <a:spcPts val="0"/>
              </a:spcAft>
              <a:buSzPts val="2500"/>
              <a:buNone/>
              <a:defRPr sz="2500"/>
            </a:lvl3pPr>
            <a:lvl4pPr lvl="3" rtl="0">
              <a:lnSpc>
                <a:spcPct val="100000"/>
              </a:lnSpc>
              <a:spcBef>
                <a:spcPts val="0"/>
              </a:spcBef>
              <a:spcAft>
                <a:spcPts val="0"/>
              </a:spcAft>
              <a:buSzPts val="2500"/>
              <a:buNone/>
              <a:defRPr sz="2500"/>
            </a:lvl4pPr>
            <a:lvl5pPr lvl="4" rtl="0">
              <a:lnSpc>
                <a:spcPct val="100000"/>
              </a:lnSpc>
              <a:spcBef>
                <a:spcPts val="0"/>
              </a:spcBef>
              <a:spcAft>
                <a:spcPts val="0"/>
              </a:spcAft>
              <a:buSzPts val="2500"/>
              <a:buNone/>
              <a:defRPr sz="2500"/>
            </a:lvl5pPr>
            <a:lvl6pPr lvl="5" rtl="0">
              <a:lnSpc>
                <a:spcPct val="100000"/>
              </a:lnSpc>
              <a:spcBef>
                <a:spcPts val="0"/>
              </a:spcBef>
              <a:spcAft>
                <a:spcPts val="0"/>
              </a:spcAft>
              <a:buSzPts val="2500"/>
              <a:buNone/>
              <a:defRPr sz="2500"/>
            </a:lvl6pPr>
            <a:lvl7pPr lvl="6" rtl="0">
              <a:lnSpc>
                <a:spcPct val="100000"/>
              </a:lnSpc>
              <a:spcBef>
                <a:spcPts val="0"/>
              </a:spcBef>
              <a:spcAft>
                <a:spcPts val="0"/>
              </a:spcAft>
              <a:buSzPts val="2500"/>
              <a:buNone/>
              <a:defRPr sz="2500"/>
            </a:lvl7pPr>
            <a:lvl8pPr lvl="7" rtl="0">
              <a:lnSpc>
                <a:spcPct val="100000"/>
              </a:lnSpc>
              <a:spcBef>
                <a:spcPts val="0"/>
              </a:spcBef>
              <a:spcAft>
                <a:spcPts val="0"/>
              </a:spcAft>
              <a:buSzPts val="2500"/>
              <a:buNone/>
              <a:defRPr sz="2500"/>
            </a:lvl8pPr>
            <a:lvl9pPr lvl="8" rtl="0">
              <a:lnSpc>
                <a:spcPct val="100000"/>
              </a:lnSpc>
              <a:spcBef>
                <a:spcPts val="0"/>
              </a:spcBef>
              <a:spcAft>
                <a:spcPts val="0"/>
              </a:spcAft>
              <a:buSzPts val="2500"/>
              <a:buNone/>
              <a:defRPr sz="2500"/>
            </a:lvl9pPr>
          </a:lstStyle>
          <a:p>
            <a:endParaRPr/>
          </a:p>
        </p:txBody>
      </p:sp>
      <p:sp>
        <p:nvSpPr>
          <p:cNvPr id="347" name="Google Shape;347;p47"/>
          <p:cNvSpPr txBox="1">
            <a:spLocks noGrp="1"/>
          </p:cNvSpPr>
          <p:nvPr>
            <p:ph type="title" idx="2"/>
          </p:nvPr>
        </p:nvSpPr>
        <p:spPr>
          <a:xfrm>
            <a:off x="329580" y="3544002"/>
            <a:ext cx="66561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a:buNone/>
              <a:defRPr sz="3000">
                <a:latin typeface="Arial"/>
                <a:ea typeface="Arial"/>
                <a:cs typeface="Arial"/>
                <a:sym typeface="Arial"/>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48" name="Google Shape;348;p47"/>
          <p:cNvSpPr txBox="1">
            <a:spLocks noGrp="1"/>
          </p:cNvSpPr>
          <p:nvPr>
            <p:ph type="subTitle" idx="3"/>
          </p:nvPr>
        </p:nvSpPr>
        <p:spPr>
          <a:xfrm>
            <a:off x="329600" y="4049351"/>
            <a:ext cx="6555300" cy="55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6.Unique Slides 2">
  <p:cSld name="BLANK_1_1_1_1_1_1_1_1_1_1_2">
    <p:spTree>
      <p:nvGrpSpPr>
        <p:cNvPr id="1" name="Shape 349"/>
        <p:cNvGrpSpPr/>
        <p:nvPr/>
      </p:nvGrpSpPr>
      <p:grpSpPr>
        <a:xfrm>
          <a:off x="0" y="0"/>
          <a:ext cx="0" cy="0"/>
          <a:chOff x="0" y="0"/>
          <a:chExt cx="0" cy="0"/>
        </a:xfrm>
      </p:grpSpPr>
      <p:pic>
        <p:nvPicPr>
          <p:cNvPr id="350" name="Google Shape;350;p48"/>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351" name="Google Shape;351;p48"/>
          <p:cNvPicPr preferRelativeResize="0"/>
          <p:nvPr/>
        </p:nvPicPr>
        <p:blipFill>
          <a:blip r:embed="rId3">
            <a:alphaModFix/>
          </a:blip>
          <a:stretch>
            <a:fillRect/>
          </a:stretch>
        </p:blipFill>
        <p:spPr>
          <a:xfrm>
            <a:off x="0" y="3257018"/>
            <a:ext cx="9144003" cy="1884165"/>
          </a:xfrm>
          <a:prstGeom prst="rect">
            <a:avLst/>
          </a:prstGeom>
          <a:noFill/>
          <a:ln>
            <a:noFill/>
          </a:ln>
        </p:spPr>
      </p:pic>
      <p:cxnSp>
        <p:nvCxnSpPr>
          <p:cNvPr id="352" name="Google Shape;352;p48"/>
          <p:cNvCxnSpPr/>
          <p:nvPr/>
        </p:nvCxnSpPr>
        <p:spPr>
          <a:xfrm>
            <a:off x="434475" y="1498900"/>
            <a:ext cx="2522700" cy="0"/>
          </a:xfrm>
          <a:prstGeom prst="straightConnector1">
            <a:avLst/>
          </a:prstGeom>
          <a:noFill/>
          <a:ln w="9525" cap="flat" cmpd="sng">
            <a:solidFill>
              <a:srgbClr val="FFFFFF"/>
            </a:solidFill>
            <a:prstDash val="solid"/>
            <a:round/>
            <a:headEnd type="none" w="med" len="med"/>
            <a:tailEnd type="none" w="med" len="med"/>
          </a:ln>
        </p:spPr>
      </p:cxnSp>
      <p:pic>
        <p:nvPicPr>
          <p:cNvPr id="353" name="Google Shape;353;p48"/>
          <p:cNvPicPr preferRelativeResize="0"/>
          <p:nvPr/>
        </p:nvPicPr>
        <p:blipFill>
          <a:blip r:embed="rId4">
            <a:alphaModFix/>
          </a:blip>
          <a:stretch>
            <a:fillRect/>
          </a:stretch>
        </p:blipFill>
        <p:spPr>
          <a:xfrm>
            <a:off x="7105818" y="432642"/>
            <a:ext cx="1537358" cy="432642"/>
          </a:xfrm>
          <a:prstGeom prst="rect">
            <a:avLst/>
          </a:prstGeom>
          <a:noFill/>
          <a:ln>
            <a:noFill/>
          </a:ln>
        </p:spPr>
      </p:pic>
      <p:sp>
        <p:nvSpPr>
          <p:cNvPr id="354" name="Google Shape;354;p48"/>
          <p:cNvSpPr txBox="1">
            <a:spLocks noGrp="1"/>
          </p:cNvSpPr>
          <p:nvPr>
            <p:ph type="title"/>
          </p:nvPr>
        </p:nvSpPr>
        <p:spPr>
          <a:xfrm>
            <a:off x="329580" y="778546"/>
            <a:ext cx="66561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Font typeface="Arial Black"/>
              <a:buNone/>
              <a:defRPr sz="3200">
                <a:latin typeface="Arial Black"/>
                <a:ea typeface="Arial Black"/>
                <a:cs typeface="Arial Black"/>
                <a:sym typeface="Arial Black"/>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55" name="Google Shape;355;p48"/>
          <p:cNvSpPr txBox="1">
            <a:spLocks noGrp="1"/>
          </p:cNvSpPr>
          <p:nvPr>
            <p:ph type="subTitle" idx="1"/>
          </p:nvPr>
        </p:nvSpPr>
        <p:spPr>
          <a:xfrm>
            <a:off x="329606" y="329575"/>
            <a:ext cx="6555300" cy="43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Sans"/>
              <a:buNone/>
              <a:defRPr sz="1400">
                <a:latin typeface="Nunito Sans"/>
                <a:ea typeface="Nunito Sans"/>
                <a:cs typeface="Nunito Sans"/>
                <a:sym typeface="Nunito Sans"/>
              </a:defRPr>
            </a:lvl1pPr>
            <a:lvl2pPr lvl="1" rtl="0">
              <a:lnSpc>
                <a:spcPct val="100000"/>
              </a:lnSpc>
              <a:spcBef>
                <a:spcPts val="0"/>
              </a:spcBef>
              <a:spcAft>
                <a:spcPts val="0"/>
              </a:spcAft>
              <a:buSzPts val="2500"/>
              <a:buNone/>
              <a:defRPr sz="2500"/>
            </a:lvl2pPr>
            <a:lvl3pPr lvl="2" rtl="0">
              <a:lnSpc>
                <a:spcPct val="100000"/>
              </a:lnSpc>
              <a:spcBef>
                <a:spcPts val="0"/>
              </a:spcBef>
              <a:spcAft>
                <a:spcPts val="0"/>
              </a:spcAft>
              <a:buSzPts val="2500"/>
              <a:buNone/>
              <a:defRPr sz="2500"/>
            </a:lvl3pPr>
            <a:lvl4pPr lvl="3" rtl="0">
              <a:lnSpc>
                <a:spcPct val="100000"/>
              </a:lnSpc>
              <a:spcBef>
                <a:spcPts val="0"/>
              </a:spcBef>
              <a:spcAft>
                <a:spcPts val="0"/>
              </a:spcAft>
              <a:buSzPts val="2500"/>
              <a:buNone/>
              <a:defRPr sz="2500"/>
            </a:lvl4pPr>
            <a:lvl5pPr lvl="4" rtl="0">
              <a:lnSpc>
                <a:spcPct val="100000"/>
              </a:lnSpc>
              <a:spcBef>
                <a:spcPts val="0"/>
              </a:spcBef>
              <a:spcAft>
                <a:spcPts val="0"/>
              </a:spcAft>
              <a:buSzPts val="2500"/>
              <a:buNone/>
              <a:defRPr sz="2500"/>
            </a:lvl5pPr>
            <a:lvl6pPr lvl="5" rtl="0">
              <a:lnSpc>
                <a:spcPct val="100000"/>
              </a:lnSpc>
              <a:spcBef>
                <a:spcPts val="0"/>
              </a:spcBef>
              <a:spcAft>
                <a:spcPts val="0"/>
              </a:spcAft>
              <a:buSzPts val="2500"/>
              <a:buNone/>
              <a:defRPr sz="2500"/>
            </a:lvl6pPr>
            <a:lvl7pPr lvl="6" rtl="0">
              <a:lnSpc>
                <a:spcPct val="100000"/>
              </a:lnSpc>
              <a:spcBef>
                <a:spcPts val="0"/>
              </a:spcBef>
              <a:spcAft>
                <a:spcPts val="0"/>
              </a:spcAft>
              <a:buSzPts val="2500"/>
              <a:buNone/>
              <a:defRPr sz="2500"/>
            </a:lvl7pPr>
            <a:lvl8pPr lvl="7" rtl="0">
              <a:lnSpc>
                <a:spcPct val="100000"/>
              </a:lnSpc>
              <a:spcBef>
                <a:spcPts val="0"/>
              </a:spcBef>
              <a:spcAft>
                <a:spcPts val="0"/>
              </a:spcAft>
              <a:buSzPts val="2500"/>
              <a:buNone/>
              <a:defRPr sz="2500"/>
            </a:lvl8pPr>
            <a:lvl9pPr lvl="8" rtl="0">
              <a:lnSpc>
                <a:spcPct val="100000"/>
              </a:lnSpc>
              <a:spcBef>
                <a:spcPts val="0"/>
              </a:spcBef>
              <a:spcAft>
                <a:spcPts val="0"/>
              </a:spcAft>
              <a:buSzPts val="2500"/>
              <a:buNone/>
              <a:defRPr sz="2500"/>
            </a:lvl9pPr>
          </a:lstStyle>
          <a:p>
            <a:endParaRPr/>
          </a:p>
        </p:txBody>
      </p:sp>
      <p:sp>
        <p:nvSpPr>
          <p:cNvPr id="356" name="Google Shape;356;p48"/>
          <p:cNvSpPr txBox="1">
            <a:spLocks noGrp="1"/>
          </p:cNvSpPr>
          <p:nvPr>
            <p:ph type="title" idx="2"/>
          </p:nvPr>
        </p:nvSpPr>
        <p:spPr>
          <a:xfrm>
            <a:off x="329580" y="3544002"/>
            <a:ext cx="66561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a:buNone/>
              <a:defRPr sz="3000">
                <a:latin typeface="Arial"/>
                <a:ea typeface="Arial"/>
                <a:cs typeface="Arial"/>
                <a:sym typeface="Arial"/>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57" name="Google Shape;357;p48"/>
          <p:cNvSpPr txBox="1">
            <a:spLocks noGrp="1"/>
          </p:cNvSpPr>
          <p:nvPr>
            <p:ph type="subTitle" idx="3"/>
          </p:nvPr>
        </p:nvSpPr>
        <p:spPr>
          <a:xfrm>
            <a:off x="329600" y="4049351"/>
            <a:ext cx="6555300" cy="55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6.Unique Slides 3">
  <p:cSld name="BLANK_1_1_1_1_1_1_1_1_1_1_2_1_2">
    <p:spTree>
      <p:nvGrpSpPr>
        <p:cNvPr id="1" name="Shape 358"/>
        <p:cNvGrpSpPr/>
        <p:nvPr/>
      </p:nvGrpSpPr>
      <p:grpSpPr>
        <a:xfrm>
          <a:off x="0" y="0"/>
          <a:ext cx="0" cy="0"/>
          <a:chOff x="0" y="0"/>
          <a:chExt cx="0" cy="0"/>
        </a:xfrm>
      </p:grpSpPr>
      <p:pic>
        <p:nvPicPr>
          <p:cNvPr id="359" name="Google Shape;359;p49"/>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360" name="Google Shape;360;p49"/>
          <p:cNvPicPr preferRelativeResize="0"/>
          <p:nvPr/>
        </p:nvPicPr>
        <p:blipFill>
          <a:blip r:embed="rId3">
            <a:alphaModFix/>
          </a:blip>
          <a:stretch>
            <a:fillRect/>
          </a:stretch>
        </p:blipFill>
        <p:spPr>
          <a:xfrm>
            <a:off x="0" y="3257018"/>
            <a:ext cx="9144003" cy="1884165"/>
          </a:xfrm>
          <a:prstGeom prst="rect">
            <a:avLst/>
          </a:prstGeom>
          <a:noFill/>
          <a:ln>
            <a:noFill/>
          </a:ln>
        </p:spPr>
      </p:pic>
      <p:cxnSp>
        <p:nvCxnSpPr>
          <p:cNvPr id="361" name="Google Shape;361;p49"/>
          <p:cNvCxnSpPr/>
          <p:nvPr/>
        </p:nvCxnSpPr>
        <p:spPr>
          <a:xfrm>
            <a:off x="434475" y="1498900"/>
            <a:ext cx="2522700" cy="0"/>
          </a:xfrm>
          <a:prstGeom prst="straightConnector1">
            <a:avLst/>
          </a:prstGeom>
          <a:noFill/>
          <a:ln w="9525" cap="flat" cmpd="sng">
            <a:solidFill>
              <a:srgbClr val="FFFFFF"/>
            </a:solidFill>
            <a:prstDash val="solid"/>
            <a:round/>
            <a:headEnd type="none" w="med" len="med"/>
            <a:tailEnd type="none" w="med" len="med"/>
          </a:ln>
        </p:spPr>
      </p:cxnSp>
      <p:pic>
        <p:nvPicPr>
          <p:cNvPr id="362" name="Google Shape;362;p49"/>
          <p:cNvPicPr preferRelativeResize="0"/>
          <p:nvPr/>
        </p:nvPicPr>
        <p:blipFill>
          <a:blip r:embed="rId4">
            <a:alphaModFix/>
          </a:blip>
          <a:stretch>
            <a:fillRect/>
          </a:stretch>
        </p:blipFill>
        <p:spPr>
          <a:xfrm>
            <a:off x="7105818" y="432642"/>
            <a:ext cx="1537358" cy="432642"/>
          </a:xfrm>
          <a:prstGeom prst="rect">
            <a:avLst/>
          </a:prstGeom>
          <a:noFill/>
          <a:ln>
            <a:noFill/>
          </a:ln>
        </p:spPr>
      </p:pic>
      <p:sp>
        <p:nvSpPr>
          <p:cNvPr id="363" name="Google Shape;363;p49"/>
          <p:cNvSpPr txBox="1">
            <a:spLocks noGrp="1"/>
          </p:cNvSpPr>
          <p:nvPr>
            <p:ph type="title"/>
          </p:nvPr>
        </p:nvSpPr>
        <p:spPr>
          <a:xfrm>
            <a:off x="329580" y="778546"/>
            <a:ext cx="66561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Font typeface="Arial Black"/>
              <a:buNone/>
              <a:defRPr sz="3200">
                <a:latin typeface="Arial Black"/>
                <a:ea typeface="Arial Black"/>
                <a:cs typeface="Arial Black"/>
                <a:sym typeface="Arial Black"/>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64" name="Google Shape;364;p49"/>
          <p:cNvSpPr txBox="1">
            <a:spLocks noGrp="1"/>
          </p:cNvSpPr>
          <p:nvPr>
            <p:ph type="subTitle" idx="1"/>
          </p:nvPr>
        </p:nvSpPr>
        <p:spPr>
          <a:xfrm>
            <a:off x="329606" y="329575"/>
            <a:ext cx="6555300" cy="43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Sans"/>
              <a:buNone/>
              <a:defRPr sz="1400">
                <a:latin typeface="Nunito Sans"/>
                <a:ea typeface="Nunito Sans"/>
                <a:cs typeface="Nunito Sans"/>
                <a:sym typeface="Nunito Sans"/>
              </a:defRPr>
            </a:lvl1pPr>
            <a:lvl2pPr lvl="1" rtl="0">
              <a:lnSpc>
                <a:spcPct val="100000"/>
              </a:lnSpc>
              <a:spcBef>
                <a:spcPts val="0"/>
              </a:spcBef>
              <a:spcAft>
                <a:spcPts val="0"/>
              </a:spcAft>
              <a:buSzPts val="2500"/>
              <a:buNone/>
              <a:defRPr sz="2500"/>
            </a:lvl2pPr>
            <a:lvl3pPr lvl="2" rtl="0">
              <a:lnSpc>
                <a:spcPct val="100000"/>
              </a:lnSpc>
              <a:spcBef>
                <a:spcPts val="0"/>
              </a:spcBef>
              <a:spcAft>
                <a:spcPts val="0"/>
              </a:spcAft>
              <a:buSzPts val="2500"/>
              <a:buNone/>
              <a:defRPr sz="2500"/>
            </a:lvl3pPr>
            <a:lvl4pPr lvl="3" rtl="0">
              <a:lnSpc>
                <a:spcPct val="100000"/>
              </a:lnSpc>
              <a:spcBef>
                <a:spcPts val="0"/>
              </a:spcBef>
              <a:spcAft>
                <a:spcPts val="0"/>
              </a:spcAft>
              <a:buSzPts val="2500"/>
              <a:buNone/>
              <a:defRPr sz="2500"/>
            </a:lvl4pPr>
            <a:lvl5pPr lvl="4" rtl="0">
              <a:lnSpc>
                <a:spcPct val="100000"/>
              </a:lnSpc>
              <a:spcBef>
                <a:spcPts val="0"/>
              </a:spcBef>
              <a:spcAft>
                <a:spcPts val="0"/>
              </a:spcAft>
              <a:buSzPts val="2500"/>
              <a:buNone/>
              <a:defRPr sz="2500"/>
            </a:lvl5pPr>
            <a:lvl6pPr lvl="5" rtl="0">
              <a:lnSpc>
                <a:spcPct val="100000"/>
              </a:lnSpc>
              <a:spcBef>
                <a:spcPts val="0"/>
              </a:spcBef>
              <a:spcAft>
                <a:spcPts val="0"/>
              </a:spcAft>
              <a:buSzPts val="2500"/>
              <a:buNone/>
              <a:defRPr sz="2500"/>
            </a:lvl6pPr>
            <a:lvl7pPr lvl="6" rtl="0">
              <a:lnSpc>
                <a:spcPct val="100000"/>
              </a:lnSpc>
              <a:spcBef>
                <a:spcPts val="0"/>
              </a:spcBef>
              <a:spcAft>
                <a:spcPts val="0"/>
              </a:spcAft>
              <a:buSzPts val="2500"/>
              <a:buNone/>
              <a:defRPr sz="2500"/>
            </a:lvl7pPr>
            <a:lvl8pPr lvl="7" rtl="0">
              <a:lnSpc>
                <a:spcPct val="100000"/>
              </a:lnSpc>
              <a:spcBef>
                <a:spcPts val="0"/>
              </a:spcBef>
              <a:spcAft>
                <a:spcPts val="0"/>
              </a:spcAft>
              <a:buSzPts val="2500"/>
              <a:buNone/>
              <a:defRPr sz="2500"/>
            </a:lvl8pPr>
            <a:lvl9pPr lvl="8" rtl="0">
              <a:lnSpc>
                <a:spcPct val="100000"/>
              </a:lnSpc>
              <a:spcBef>
                <a:spcPts val="0"/>
              </a:spcBef>
              <a:spcAft>
                <a:spcPts val="0"/>
              </a:spcAft>
              <a:buSzPts val="2500"/>
              <a:buNone/>
              <a:defRPr sz="2500"/>
            </a:lvl9pPr>
          </a:lstStyle>
          <a:p>
            <a:endParaRPr/>
          </a:p>
        </p:txBody>
      </p:sp>
      <p:sp>
        <p:nvSpPr>
          <p:cNvPr id="365" name="Google Shape;365;p49"/>
          <p:cNvSpPr txBox="1">
            <a:spLocks noGrp="1"/>
          </p:cNvSpPr>
          <p:nvPr>
            <p:ph type="title" idx="2"/>
          </p:nvPr>
        </p:nvSpPr>
        <p:spPr>
          <a:xfrm>
            <a:off x="329580" y="3544002"/>
            <a:ext cx="66561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a:buNone/>
              <a:defRPr sz="3000">
                <a:latin typeface="Arial"/>
                <a:ea typeface="Arial"/>
                <a:cs typeface="Arial"/>
                <a:sym typeface="Arial"/>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66" name="Google Shape;366;p49"/>
          <p:cNvSpPr txBox="1">
            <a:spLocks noGrp="1"/>
          </p:cNvSpPr>
          <p:nvPr>
            <p:ph type="subTitle" idx="3"/>
          </p:nvPr>
        </p:nvSpPr>
        <p:spPr>
          <a:xfrm>
            <a:off x="329600" y="4049351"/>
            <a:ext cx="6555300" cy="55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3.Unique Slides 1">
  <p:cSld name="BLANK_2_2_1_1_1_1_1_1_2">
    <p:spTree>
      <p:nvGrpSpPr>
        <p:cNvPr id="1" name="Shape 367"/>
        <p:cNvGrpSpPr/>
        <p:nvPr/>
      </p:nvGrpSpPr>
      <p:grpSpPr>
        <a:xfrm>
          <a:off x="0" y="0"/>
          <a:ext cx="0" cy="0"/>
          <a:chOff x="0" y="0"/>
          <a:chExt cx="0" cy="0"/>
        </a:xfrm>
      </p:grpSpPr>
      <p:pic>
        <p:nvPicPr>
          <p:cNvPr id="368" name="Google Shape;368;p50"/>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369" name="Google Shape;369;p50"/>
          <p:cNvPicPr preferRelativeResize="0"/>
          <p:nvPr/>
        </p:nvPicPr>
        <p:blipFill>
          <a:blip r:embed="rId3">
            <a:alphaModFix/>
          </a:blip>
          <a:stretch>
            <a:fillRect/>
          </a:stretch>
        </p:blipFill>
        <p:spPr>
          <a:xfrm>
            <a:off x="0" y="0"/>
            <a:ext cx="6456894" cy="5143499"/>
          </a:xfrm>
          <a:prstGeom prst="rect">
            <a:avLst/>
          </a:prstGeom>
          <a:noFill/>
          <a:ln>
            <a:noFill/>
          </a:ln>
        </p:spPr>
      </p:pic>
      <p:pic>
        <p:nvPicPr>
          <p:cNvPr id="370" name="Google Shape;370;p50"/>
          <p:cNvPicPr preferRelativeResize="0"/>
          <p:nvPr/>
        </p:nvPicPr>
        <p:blipFill>
          <a:blip r:embed="rId4">
            <a:alphaModFix/>
          </a:blip>
          <a:stretch>
            <a:fillRect/>
          </a:stretch>
        </p:blipFill>
        <p:spPr>
          <a:xfrm>
            <a:off x="432675" y="1345775"/>
            <a:ext cx="6817549" cy="2831750"/>
          </a:xfrm>
          <a:prstGeom prst="rect">
            <a:avLst/>
          </a:prstGeom>
          <a:noFill/>
          <a:ln>
            <a:noFill/>
          </a:ln>
        </p:spPr>
      </p:pic>
      <p:pic>
        <p:nvPicPr>
          <p:cNvPr id="371" name="Google Shape;371;p50"/>
          <p:cNvPicPr preferRelativeResize="0"/>
          <p:nvPr/>
        </p:nvPicPr>
        <p:blipFill>
          <a:blip r:embed="rId5">
            <a:alphaModFix/>
          </a:blip>
          <a:stretch>
            <a:fillRect/>
          </a:stretch>
        </p:blipFill>
        <p:spPr>
          <a:xfrm>
            <a:off x="7105818" y="432642"/>
            <a:ext cx="1537358" cy="432642"/>
          </a:xfrm>
          <a:prstGeom prst="rect">
            <a:avLst/>
          </a:prstGeom>
          <a:noFill/>
          <a:ln>
            <a:noFill/>
          </a:ln>
        </p:spPr>
      </p:pic>
      <p:sp>
        <p:nvSpPr>
          <p:cNvPr id="372" name="Google Shape;372;p50"/>
          <p:cNvSpPr txBox="1">
            <a:spLocks noGrp="1"/>
          </p:cNvSpPr>
          <p:nvPr>
            <p:ph type="title"/>
          </p:nvPr>
        </p:nvSpPr>
        <p:spPr>
          <a:xfrm>
            <a:off x="874175" y="1889500"/>
            <a:ext cx="4726500" cy="101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Arial"/>
              <a:buNone/>
              <a:defRPr sz="2400" b="0">
                <a:latin typeface="Arial"/>
                <a:ea typeface="Arial"/>
                <a:cs typeface="Arial"/>
                <a:sym typeface="Arial"/>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sp>
        <p:nvSpPr>
          <p:cNvPr id="373" name="Google Shape;373;p50"/>
          <p:cNvSpPr txBox="1">
            <a:spLocks noGrp="1"/>
          </p:cNvSpPr>
          <p:nvPr>
            <p:ph type="subTitle" idx="1"/>
          </p:nvPr>
        </p:nvSpPr>
        <p:spPr>
          <a:xfrm>
            <a:off x="853675" y="3249425"/>
            <a:ext cx="4746900" cy="70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Nunito Sans"/>
              <a:buNone/>
              <a:defRPr sz="1400">
                <a:latin typeface="Nunito Sans"/>
                <a:ea typeface="Nunito Sans"/>
                <a:cs typeface="Nunito Sans"/>
                <a:sym typeface="Nunito Sans"/>
              </a:defRPr>
            </a:lvl1pPr>
            <a:lvl2pPr lvl="1" rtl="0">
              <a:lnSpc>
                <a:spcPct val="100000"/>
              </a:lnSpc>
              <a:spcBef>
                <a:spcPts val="0"/>
              </a:spcBef>
              <a:spcAft>
                <a:spcPts val="0"/>
              </a:spcAft>
              <a:buClr>
                <a:srgbClr val="25221F"/>
              </a:buClr>
              <a:buSzPts val="2500"/>
              <a:buNone/>
              <a:defRPr sz="2500">
                <a:solidFill>
                  <a:srgbClr val="25221F"/>
                </a:solidFill>
              </a:defRPr>
            </a:lvl2pPr>
            <a:lvl3pPr lvl="2" rtl="0">
              <a:lnSpc>
                <a:spcPct val="100000"/>
              </a:lnSpc>
              <a:spcBef>
                <a:spcPts val="1600"/>
              </a:spcBef>
              <a:spcAft>
                <a:spcPts val="0"/>
              </a:spcAft>
              <a:buClr>
                <a:srgbClr val="25221F"/>
              </a:buClr>
              <a:buSzPts val="2500"/>
              <a:buNone/>
              <a:defRPr sz="2500">
                <a:solidFill>
                  <a:srgbClr val="25221F"/>
                </a:solidFill>
              </a:defRPr>
            </a:lvl3pPr>
            <a:lvl4pPr lvl="3" rtl="0">
              <a:lnSpc>
                <a:spcPct val="100000"/>
              </a:lnSpc>
              <a:spcBef>
                <a:spcPts val="1600"/>
              </a:spcBef>
              <a:spcAft>
                <a:spcPts val="0"/>
              </a:spcAft>
              <a:buClr>
                <a:srgbClr val="25221F"/>
              </a:buClr>
              <a:buSzPts val="2500"/>
              <a:buNone/>
              <a:defRPr sz="2500">
                <a:solidFill>
                  <a:srgbClr val="25221F"/>
                </a:solidFill>
              </a:defRPr>
            </a:lvl4pPr>
            <a:lvl5pPr lvl="4" rtl="0">
              <a:lnSpc>
                <a:spcPct val="100000"/>
              </a:lnSpc>
              <a:spcBef>
                <a:spcPts val="1600"/>
              </a:spcBef>
              <a:spcAft>
                <a:spcPts val="0"/>
              </a:spcAft>
              <a:buClr>
                <a:srgbClr val="25221F"/>
              </a:buClr>
              <a:buSzPts val="2500"/>
              <a:buNone/>
              <a:defRPr sz="2500">
                <a:solidFill>
                  <a:srgbClr val="25221F"/>
                </a:solidFill>
              </a:defRPr>
            </a:lvl5pPr>
            <a:lvl6pPr lvl="5" rtl="0">
              <a:lnSpc>
                <a:spcPct val="100000"/>
              </a:lnSpc>
              <a:spcBef>
                <a:spcPts val="1600"/>
              </a:spcBef>
              <a:spcAft>
                <a:spcPts val="0"/>
              </a:spcAft>
              <a:buClr>
                <a:srgbClr val="25221F"/>
              </a:buClr>
              <a:buSzPts val="2500"/>
              <a:buNone/>
              <a:defRPr sz="2500">
                <a:solidFill>
                  <a:srgbClr val="25221F"/>
                </a:solidFill>
              </a:defRPr>
            </a:lvl6pPr>
            <a:lvl7pPr lvl="6" rtl="0">
              <a:lnSpc>
                <a:spcPct val="100000"/>
              </a:lnSpc>
              <a:spcBef>
                <a:spcPts val="1600"/>
              </a:spcBef>
              <a:spcAft>
                <a:spcPts val="0"/>
              </a:spcAft>
              <a:buClr>
                <a:srgbClr val="25221F"/>
              </a:buClr>
              <a:buSzPts val="2500"/>
              <a:buNone/>
              <a:defRPr sz="2500">
                <a:solidFill>
                  <a:srgbClr val="25221F"/>
                </a:solidFill>
              </a:defRPr>
            </a:lvl7pPr>
            <a:lvl8pPr lvl="7" rtl="0">
              <a:lnSpc>
                <a:spcPct val="100000"/>
              </a:lnSpc>
              <a:spcBef>
                <a:spcPts val="1600"/>
              </a:spcBef>
              <a:spcAft>
                <a:spcPts val="0"/>
              </a:spcAft>
              <a:buClr>
                <a:srgbClr val="25221F"/>
              </a:buClr>
              <a:buSzPts val="2500"/>
              <a:buNone/>
              <a:defRPr sz="2500">
                <a:solidFill>
                  <a:srgbClr val="25221F"/>
                </a:solidFill>
              </a:defRPr>
            </a:lvl8pPr>
            <a:lvl9pPr lvl="8" rtl="0">
              <a:lnSpc>
                <a:spcPct val="100000"/>
              </a:lnSpc>
              <a:spcBef>
                <a:spcPts val="1600"/>
              </a:spcBef>
              <a:spcAft>
                <a:spcPts val="1600"/>
              </a:spcAft>
              <a:buClr>
                <a:srgbClr val="25221F"/>
              </a:buClr>
              <a:buSzPts val="2500"/>
              <a:buNone/>
              <a:defRPr sz="2500">
                <a:solidFill>
                  <a:srgbClr val="25221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Cover">
  <p:cSld name="BLANK_1_1">
    <p:spTree>
      <p:nvGrpSpPr>
        <p:cNvPr id="1" name="Shape 30"/>
        <p:cNvGrpSpPr/>
        <p:nvPr/>
      </p:nvGrpSpPr>
      <p:grpSpPr>
        <a:xfrm>
          <a:off x="0" y="0"/>
          <a:ext cx="0" cy="0"/>
          <a:chOff x="0" y="0"/>
          <a:chExt cx="0" cy="0"/>
        </a:xfrm>
      </p:grpSpPr>
      <p:pic>
        <p:nvPicPr>
          <p:cNvPr id="31" name="Google Shape;31;p6"/>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32" name="Google Shape;32;p6"/>
          <p:cNvPicPr preferRelativeResize="0"/>
          <p:nvPr/>
        </p:nvPicPr>
        <p:blipFill>
          <a:blip r:embed="rId3">
            <a:alphaModFix/>
          </a:blip>
          <a:stretch>
            <a:fillRect/>
          </a:stretch>
        </p:blipFill>
        <p:spPr>
          <a:xfrm>
            <a:off x="0" y="0"/>
            <a:ext cx="6250427" cy="5143498"/>
          </a:xfrm>
          <a:prstGeom prst="rect">
            <a:avLst/>
          </a:prstGeom>
          <a:noFill/>
          <a:ln>
            <a:noFill/>
          </a:ln>
        </p:spPr>
      </p:pic>
      <p:pic>
        <p:nvPicPr>
          <p:cNvPr id="33" name="Google Shape;33;p6"/>
          <p:cNvPicPr preferRelativeResize="0"/>
          <p:nvPr/>
        </p:nvPicPr>
        <p:blipFill>
          <a:blip r:embed="rId4">
            <a:alphaModFix/>
          </a:blip>
          <a:stretch>
            <a:fillRect/>
          </a:stretch>
        </p:blipFill>
        <p:spPr>
          <a:xfrm>
            <a:off x="6787613" y="519300"/>
            <a:ext cx="1862273" cy="524075"/>
          </a:xfrm>
          <a:prstGeom prst="rect">
            <a:avLst/>
          </a:prstGeom>
          <a:noFill/>
          <a:ln>
            <a:noFill/>
          </a:ln>
        </p:spPr>
      </p:pic>
      <p:sp>
        <p:nvSpPr>
          <p:cNvPr id="34" name="Google Shape;34;p6"/>
          <p:cNvSpPr txBox="1">
            <a:spLocks noGrp="1"/>
          </p:cNvSpPr>
          <p:nvPr>
            <p:ph type="title"/>
          </p:nvPr>
        </p:nvSpPr>
        <p:spPr>
          <a:xfrm>
            <a:off x="510225" y="2431876"/>
            <a:ext cx="5400300" cy="1506300"/>
          </a:xfrm>
          <a:prstGeom prst="rect">
            <a:avLst/>
          </a:prstGeom>
        </p:spPr>
        <p:txBody>
          <a:bodyPr spcFirstLastPara="1" wrap="square" lIns="91425" tIns="91425" rIns="91425" bIns="91425" anchor="t" anchorCtr="0">
            <a:noAutofit/>
          </a:bodyPr>
          <a:lstStyle>
            <a:lvl1pPr lvl="0" rtl="0">
              <a:spcBef>
                <a:spcPts val="0"/>
              </a:spcBef>
              <a:spcAft>
                <a:spcPts val="0"/>
              </a:spcAft>
              <a:buSzPts val="4700"/>
              <a:buFont typeface="Arial Black"/>
              <a:buNone/>
              <a:defRPr>
                <a:latin typeface="Arial Black"/>
                <a:ea typeface="Arial Black"/>
                <a:cs typeface="Arial Black"/>
                <a:sym typeface="Arial Black"/>
              </a:defRPr>
            </a:lvl1pPr>
            <a:lvl2pPr lvl="1" rtl="0">
              <a:spcBef>
                <a:spcPts val="0"/>
              </a:spcBef>
              <a:spcAft>
                <a:spcPts val="0"/>
              </a:spcAft>
              <a:buSzPts val="2800"/>
              <a:buFont typeface="Arial Black"/>
              <a:buNone/>
              <a:defRPr>
                <a:latin typeface="Arial Black"/>
                <a:ea typeface="Arial Black"/>
                <a:cs typeface="Arial Black"/>
                <a:sym typeface="Arial Black"/>
              </a:defRPr>
            </a:lvl2pPr>
            <a:lvl3pPr lvl="2" rtl="0">
              <a:spcBef>
                <a:spcPts val="0"/>
              </a:spcBef>
              <a:spcAft>
                <a:spcPts val="0"/>
              </a:spcAft>
              <a:buSzPts val="2800"/>
              <a:buFont typeface="Arial Black"/>
              <a:buNone/>
              <a:defRPr>
                <a:latin typeface="Arial Black"/>
                <a:ea typeface="Arial Black"/>
                <a:cs typeface="Arial Black"/>
                <a:sym typeface="Arial Black"/>
              </a:defRPr>
            </a:lvl3pPr>
            <a:lvl4pPr lvl="3" rtl="0">
              <a:spcBef>
                <a:spcPts val="0"/>
              </a:spcBef>
              <a:spcAft>
                <a:spcPts val="0"/>
              </a:spcAft>
              <a:buSzPts val="2800"/>
              <a:buFont typeface="Arial Black"/>
              <a:buNone/>
              <a:defRPr>
                <a:latin typeface="Arial Black"/>
                <a:ea typeface="Arial Black"/>
                <a:cs typeface="Arial Black"/>
                <a:sym typeface="Arial Black"/>
              </a:defRPr>
            </a:lvl4pPr>
            <a:lvl5pPr lvl="4" rtl="0">
              <a:spcBef>
                <a:spcPts val="0"/>
              </a:spcBef>
              <a:spcAft>
                <a:spcPts val="0"/>
              </a:spcAft>
              <a:buSzPts val="2800"/>
              <a:buFont typeface="Arial Black"/>
              <a:buNone/>
              <a:defRPr>
                <a:latin typeface="Arial Black"/>
                <a:ea typeface="Arial Black"/>
                <a:cs typeface="Arial Black"/>
                <a:sym typeface="Arial Black"/>
              </a:defRPr>
            </a:lvl5pPr>
            <a:lvl6pPr lvl="5" rtl="0">
              <a:spcBef>
                <a:spcPts val="0"/>
              </a:spcBef>
              <a:spcAft>
                <a:spcPts val="0"/>
              </a:spcAft>
              <a:buSzPts val="2800"/>
              <a:buFont typeface="Arial Black"/>
              <a:buNone/>
              <a:defRPr>
                <a:latin typeface="Arial Black"/>
                <a:ea typeface="Arial Black"/>
                <a:cs typeface="Arial Black"/>
                <a:sym typeface="Arial Black"/>
              </a:defRPr>
            </a:lvl6pPr>
            <a:lvl7pPr lvl="6" rtl="0">
              <a:spcBef>
                <a:spcPts val="0"/>
              </a:spcBef>
              <a:spcAft>
                <a:spcPts val="0"/>
              </a:spcAft>
              <a:buSzPts val="2800"/>
              <a:buFont typeface="Arial Black"/>
              <a:buNone/>
              <a:defRPr>
                <a:latin typeface="Arial Black"/>
                <a:ea typeface="Arial Black"/>
                <a:cs typeface="Arial Black"/>
                <a:sym typeface="Arial Black"/>
              </a:defRPr>
            </a:lvl7pPr>
            <a:lvl8pPr lvl="7" rtl="0">
              <a:spcBef>
                <a:spcPts val="0"/>
              </a:spcBef>
              <a:spcAft>
                <a:spcPts val="0"/>
              </a:spcAft>
              <a:buSzPts val="2800"/>
              <a:buFont typeface="Arial Black"/>
              <a:buNone/>
              <a:defRPr>
                <a:latin typeface="Arial Black"/>
                <a:ea typeface="Arial Black"/>
                <a:cs typeface="Arial Black"/>
                <a:sym typeface="Arial Black"/>
              </a:defRPr>
            </a:lvl8pPr>
            <a:lvl9pPr lvl="8" rtl="0">
              <a:spcBef>
                <a:spcPts val="0"/>
              </a:spcBef>
              <a:spcAft>
                <a:spcPts val="0"/>
              </a:spcAft>
              <a:buSzPts val="2800"/>
              <a:buFont typeface="Arial Black"/>
              <a:buNone/>
              <a:defRPr>
                <a:latin typeface="Arial Black"/>
                <a:ea typeface="Arial Black"/>
                <a:cs typeface="Arial Black"/>
                <a:sym typeface="Arial Black"/>
              </a:defRPr>
            </a:lvl9pPr>
          </a:lstStyle>
          <a:p>
            <a:endParaRPr/>
          </a:p>
        </p:txBody>
      </p:sp>
      <p:sp>
        <p:nvSpPr>
          <p:cNvPr id="35" name="Google Shape;35;p6"/>
          <p:cNvSpPr txBox="1">
            <a:spLocks noGrp="1"/>
          </p:cNvSpPr>
          <p:nvPr>
            <p:ph type="subTitle" idx="1"/>
          </p:nvPr>
        </p:nvSpPr>
        <p:spPr>
          <a:xfrm>
            <a:off x="537624" y="1580074"/>
            <a:ext cx="39108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Sans SemiBold"/>
              <a:buNone/>
              <a:defRPr sz="1400">
                <a:latin typeface="Nunito Sans SemiBold"/>
                <a:ea typeface="Nunito Sans SemiBold"/>
                <a:cs typeface="Nunito Sans SemiBold"/>
                <a:sym typeface="Nunito Sans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3.Main Content 1">
  <p:cSld name="BLANK_1_1_3_1_1_1">
    <p:spTree>
      <p:nvGrpSpPr>
        <p:cNvPr id="1" name="Shape 374"/>
        <p:cNvGrpSpPr/>
        <p:nvPr/>
      </p:nvGrpSpPr>
      <p:grpSpPr>
        <a:xfrm>
          <a:off x="0" y="0"/>
          <a:ext cx="0" cy="0"/>
          <a:chOff x="0" y="0"/>
          <a:chExt cx="0" cy="0"/>
        </a:xfrm>
      </p:grpSpPr>
      <p:pic>
        <p:nvPicPr>
          <p:cNvPr id="375" name="Google Shape;375;p51"/>
          <p:cNvPicPr preferRelativeResize="0"/>
          <p:nvPr/>
        </p:nvPicPr>
        <p:blipFill>
          <a:blip r:embed="rId2">
            <a:alphaModFix/>
          </a:blip>
          <a:stretch>
            <a:fillRect/>
          </a:stretch>
        </p:blipFill>
        <p:spPr>
          <a:xfrm>
            <a:off x="-76200" y="0"/>
            <a:ext cx="9279908" cy="5143501"/>
          </a:xfrm>
          <a:prstGeom prst="rect">
            <a:avLst/>
          </a:prstGeom>
          <a:noFill/>
          <a:ln>
            <a:noFill/>
          </a:ln>
        </p:spPr>
      </p:pic>
      <p:pic>
        <p:nvPicPr>
          <p:cNvPr id="376" name="Google Shape;376;p51"/>
          <p:cNvPicPr preferRelativeResize="0"/>
          <p:nvPr/>
        </p:nvPicPr>
        <p:blipFill>
          <a:blip r:embed="rId3">
            <a:alphaModFix/>
          </a:blip>
          <a:stretch>
            <a:fillRect/>
          </a:stretch>
        </p:blipFill>
        <p:spPr>
          <a:xfrm>
            <a:off x="0" y="0"/>
            <a:ext cx="5604574" cy="5143499"/>
          </a:xfrm>
          <a:prstGeom prst="rect">
            <a:avLst/>
          </a:prstGeom>
          <a:noFill/>
          <a:ln>
            <a:noFill/>
          </a:ln>
        </p:spPr>
      </p:pic>
      <p:pic>
        <p:nvPicPr>
          <p:cNvPr id="377" name="Google Shape;377;p51"/>
          <p:cNvPicPr preferRelativeResize="0"/>
          <p:nvPr/>
        </p:nvPicPr>
        <p:blipFill>
          <a:blip r:embed="rId4">
            <a:alphaModFix/>
          </a:blip>
          <a:stretch>
            <a:fillRect/>
          </a:stretch>
        </p:blipFill>
        <p:spPr>
          <a:xfrm>
            <a:off x="7105818" y="432642"/>
            <a:ext cx="1537358" cy="432642"/>
          </a:xfrm>
          <a:prstGeom prst="rect">
            <a:avLst/>
          </a:prstGeom>
          <a:noFill/>
          <a:ln>
            <a:noFill/>
          </a:ln>
        </p:spPr>
      </p:pic>
      <p:sp>
        <p:nvSpPr>
          <p:cNvPr id="378" name="Google Shape;378;p51"/>
          <p:cNvSpPr txBox="1">
            <a:spLocks noGrp="1"/>
          </p:cNvSpPr>
          <p:nvPr>
            <p:ph type="title"/>
          </p:nvPr>
        </p:nvSpPr>
        <p:spPr>
          <a:xfrm>
            <a:off x="332675" y="365425"/>
            <a:ext cx="5015700" cy="1489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5.Main Content 1">
  <p:cSld name="BLANK_2_2_1_1_1_1_3">
    <p:spTree>
      <p:nvGrpSpPr>
        <p:cNvPr id="1" name="Shape 379"/>
        <p:cNvGrpSpPr/>
        <p:nvPr/>
      </p:nvGrpSpPr>
      <p:grpSpPr>
        <a:xfrm>
          <a:off x="0" y="0"/>
          <a:ext cx="0" cy="0"/>
          <a:chOff x="0" y="0"/>
          <a:chExt cx="0" cy="0"/>
        </a:xfrm>
      </p:grpSpPr>
      <p:pic>
        <p:nvPicPr>
          <p:cNvPr id="380" name="Google Shape;380;p52"/>
          <p:cNvPicPr preferRelativeResize="0"/>
          <p:nvPr/>
        </p:nvPicPr>
        <p:blipFill>
          <a:blip r:embed="rId2">
            <a:alphaModFix/>
          </a:blip>
          <a:stretch>
            <a:fillRect/>
          </a:stretch>
        </p:blipFill>
        <p:spPr>
          <a:xfrm>
            <a:off x="0" y="275"/>
            <a:ext cx="6954652" cy="5142948"/>
          </a:xfrm>
          <a:prstGeom prst="rect">
            <a:avLst/>
          </a:prstGeom>
          <a:noFill/>
          <a:ln>
            <a:noFill/>
          </a:ln>
        </p:spPr>
      </p:pic>
      <p:pic>
        <p:nvPicPr>
          <p:cNvPr id="381" name="Google Shape;381;p52"/>
          <p:cNvPicPr preferRelativeResize="0"/>
          <p:nvPr/>
        </p:nvPicPr>
        <p:blipFill>
          <a:blip r:embed="rId3">
            <a:alphaModFix/>
          </a:blip>
          <a:stretch>
            <a:fillRect/>
          </a:stretch>
        </p:blipFill>
        <p:spPr>
          <a:xfrm>
            <a:off x="-135900" y="0"/>
            <a:ext cx="9279908" cy="5143501"/>
          </a:xfrm>
          <a:prstGeom prst="rect">
            <a:avLst/>
          </a:prstGeom>
          <a:noFill/>
          <a:ln>
            <a:noFill/>
          </a:ln>
        </p:spPr>
      </p:pic>
      <p:cxnSp>
        <p:nvCxnSpPr>
          <p:cNvPr id="382" name="Google Shape;382;p52"/>
          <p:cNvCxnSpPr/>
          <p:nvPr/>
        </p:nvCxnSpPr>
        <p:spPr>
          <a:xfrm>
            <a:off x="432675" y="1312400"/>
            <a:ext cx="2360400" cy="0"/>
          </a:xfrm>
          <a:prstGeom prst="straightConnector1">
            <a:avLst/>
          </a:prstGeom>
          <a:noFill/>
          <a:ln w="9525" cap="flat" cmpd="sng">
            <a:solidFill>
              <a:srgbClr val="FFFFFF"/>
            </a:solidFill>
            <a:prstDash val="solid"/>
            <a:round/>
            <a:headEnd type="none" w="med" len="med"/>
            <a:tailEnd type="none" w="med" len="med"/>
          </a:ln>
        </p:spPr>
      </p:cxnSp>
      <p:pic>
        <p:nvPicPr>
          <p:cNvPr id="383" name="Google Shape;383;p52"/>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384" name="Google Shape;384;p52"/>
          <p:cNvSpPr txBox="1">
            <a:spLocks noGrp="1"/>
          </p:cNvSpPr>
          <p:nvPr>
            <p:ph type="title"/>
          </p:nvPr>
        </p:nvSpPr>
        <p:spPr>
          <a:xfrm>
            <a:off x="338125" y="1605775"/>
            <a:ext cx="3178200" cy="163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sp>
        <p:nvSpPr>
          <p:cNvPr id="385" name="Google Shape;385;p52"/>
          <p:cNvSpPr txBox="1">
            <a:spLocks noGrp="1"/>
          </p:cNvSpPr>
          <p:nvPr>
            <p:ph type="body" idx="1"/>
          </p:nvPr>
        </p:nvSpPr>
        <p:spPr>
          <a:xfrm>
            <a:off x="4142775" y="3450300"/>
            <a:ext cx="4422900" cy="9177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6"/>
        <p:cNvGrpSpPr/>
        <p:nvPr/>
      </p:nvGrpSpPr>
      <p:grpSpPr>
        <a:xfrm>
          <a:off x="0" y="0"/>
          <a:ext cx="0" cy="0"/>
          <a:chOff x="0" y="0"/>
          <a:chExt cx="0" cy="0"/>
        </a:xfrm>
      </p:grpSpPr>
      <p:sp>
        <p:nvSpPr>
          <p:cNvPr id="387" name="Google Shape;387;p5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8" name="Google Shape;388;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0. Video Testimonial">
  <p:cSld name="BLANK_1_1_2_1_1_2">
    <p:spTree>
      <p:nvGrpSpPr>
        <p:cNvPr id="1" name="Shape 389"/>
        <p:cNvGrpSpPr/>
        <p:nvPr/>
      </p:nvGrpSpPr>
      <p:grpSpPr>
        <a:xfrm>
          <a:off x="0" y="0"/>
          <a:ext cx="0" cy="0"/>
          <a:chOff x="0" y="0"/>
          <a:chExt cx="0" cy="0"/>
        </a:xfrm>
      </p:grpSpPr>
      <p:pic>
        <p:nvPicPr>
          <p:cNvPr id="390" name="Google Shape;390;p54"/>
          <p:cNvPicPr preferRelativeResize="0"/>
          <p:nvPr/>
        </p:nvPicPr>
        <p:blipFill>
          <a:blip r:embed="rId2">
            <a:alphaModFix/>
          </a:blip>
          <a:stretch>
            <a:fillRect/>
          </a:stretch>
        </p:blipFill>
        <p:spPr>
          <a:xfrm flipH="1">
            <a:off x="-10256" y="-10246"/>
            <a:ext cx="9178724" cy="5143501"/>
          </a:xfrm>
          <a:prstGeom prst="rect">
            <a:avLst/>
          </a:prstGeom>
          <a:noFill/>
          <a:ln>
            <a:noFill/>
          </a:ln>
        </p:spPr>
      </p:pic>
      <p:pic>
        <p:nvPicPr>
          <p:cNvPr id="391" name="Google Shape;391;p54"/>
          <p:cNvPicPr preferRelativeResize="0"/>
          <p:nvPr/>
        </p:nvPicPr>
        <p:blipFill>
          <a:blip r:embed="rId3">
            <a:alphaModFix/>
          </a:blip>
          <a:stretch>
            <a:fillRect/>
          </a:stretch>
        </p:blipFill>
        <p:spPr>
          <a:xfrm>
            <a:off x="-10250" y="-4"/>
            <a:ext cx="9279908" cy="5143501"/>
          </a:xfrm>
          <a:prstGeom prst="rect">
            <a:avLst/>
          </a:prstGeom>
          <a:noFill/>
          <a:ln>
            <a:noFill/>
          </a:ln>
        </p:spPr>
      </p:pic>
      <p:pic>
        <p:nvPicPr>
          <p:cNvPr id="392" name="Google Shape;392;p54"/>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393" name="Google Shape;393;p54"/>
          <p:cNvSpPr txBox="1">
            <a:spLocks noGrp="1"/>
          </p:cNvSpPr>
          <p:nvPr>
            <p:ph type="title"/>
          </p:nvPr>
        </p:nvSpPr>
        <p:spPr>
          <a:xfrm>
            <a:off x="332675" y="903700"/>
            <a:ext cx="8309400" cy="5901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394" name="Google Shape;394;p54"/>
          <p:cNvSpPr txBox="1">
            <a:spLocks noGrp="1"/>
          </p:cNvSpPr>
          <p:nvPr>
            <p:ph type="body" idx="1"/>
          </p:nvPr>
        </p:nvSpPr>
        <p:spPr>
          <a:xfrm>
            <a:off x="5358675" y="4067675"/>
            <a:ext cx="3086400" cy="645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25221F"/>
              </a:buClr>
              <a:buSzPts val="1400"/>
              <a:buFont typeface="Nunito Sans"/>
              <a:buChar char="●"/>
              <a:defRPr sz="1400">
                <a:solidFill>
                  <a:srgbClr val="25221F"/>
                </a:solidFill>
                <a:latin typeface="Nunito Sans"/>
                <a:ea typeface="Nunito Sans"/>
                <a:cs typeface="Nunito Sans"/>
                <a:sym typeface="Nunito Sans"/>
              </a:defRPr>
            </a:lvl1pPr>
            <a:lvl2pPr marL="914400" lvl="1" indent="-317500" rtl="0">
              <a:lnSpc>
                <a:spcPct val="115000"/>
              </a:lnSpc>
              <a:spcBef>
                <a:spcPts val="100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2pPr>
            <a:lvl3pPr marL="1371600" lvl="2" indent="-317500" rtl="0">
              <a:lnSpc>
                <a:spcPct val="115000"/>
              </a:lnSpc>
              <a:spcBef>
                <a:spcPts val="100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3pPr>
            <a:lvl4pPr marL="1828800" lvl="3" indent="-317500" rtl="0">
              <a:lnSpc>
                <a:spcPct val="115000"/>
              </a:lnSpc>
              <a:spcBef>
                <a:spcPts val="100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4pPr>
            <a:lvl5pPr marL="2286000" lvl="4" indent="-317500" rtl="0">
              <a:lnSpc>
                <a:spcPct val="115000"/>
              </a:lnSpc>
              <a:spcBef>
                <a:spcPts val="100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5pPr>
            <a:lvl6pPr marL="2743200" lvl="5" indent="-317500" rtl="0">
              <a:lnSpc>
                <a:spcPct val="115000"/>
              </a:lnSpc>
              <a:spcBef>
                <a:spcPts val="100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6pPr>
            <a:lvl7pPr marL="3200400" lvl="6" indent="-317500" rtl="0">
              <a:lnSpc>
                <a:spcPct val="115000"/>
              </a:lnSpc>
              <a:spcBef>
                <a:spcPts val="100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7pPr>
            <a:lvl8pPr marL="3657600" lvl="7" indent="-317500" rtl="0">
              <a:lnSpc>
                <a:spcPct val="115000"/>
              </a:lnSpc>
              <a:spcBef>
                <a:spcPts val="1000"/>
              </a:spcBef>
              <a:spcAft>
                <a:spcPts val="0"/>
              </a:spcAft>
              <a:buClr>
                <a:srgbClr val="25221F"/>
              </a:buClr>
              <a:buSzPts val="1400"/>
              <a:buFont typeface="Nunito Sans"/>
              <a:buChar char="○"/>
              <a:defRPr>
                <a:solidFill>
                  <a:srgbClr val="25221F"/>
                </a:solidFill>
                <a:latin typeface="Nunito Sans"/>
                <a:ea typeface="Nunito Sans"/>
                <a:cs typeface="Nunito Sans"/>
                <a:sym typeface="Nunito Sans"/>
              </a:defRPr>
            </a:lvl8pPr>
            <a:lvl9pPr marL="4114800" lvl="8" indent="-317500" rtl="0">
              <a:lnSpc>
                <a:spcPct val="115000"/>
              </a:lnSpc>
              <a:spcBef>
                <a:spcPts val="1000"/>
              </a:spcBef>
              <a:spcAft>
                <a:spcPts val="1000"/>
              </a:spcAft>
              <a:buClr>
                <a:srgbClr val="25221F"/>
              </a:buClr>
              <a:buSzPts val="1400"/>
              <a:buFont typeface="Nunito Sans"/>
              <a:buChar char="■"/>
              <a:defRPr>
                <a:solidFill>
                  <a:srgbClr val="25221F"/>
                </a:solidFill>
                <a:latin typeface="Nunito Sans"/>
                <a:ea typeface="Nunito Sans"/>
                <a:cs typeface="Nunito Sans"/>
                <a:sym typeface="Nunito Sans"/>
              </a:defRPr>
            </a:lvl9pPr>
          </a:lstStyle>
          <a:p>
            <a:endParaRPr/>
          </a:p>
        </p:txBody>
      </p:sp>
      <p:sp>
        <p:nvSpPr>
          <p:cNvPr id="395" name="Google Shape;395;p54"/>
          <p:cNvSpPr txBox="1">
            <a:spLocks noGrp="1"/>
          </p:cNvSpPr>
          <p:nvPr>
            <p:ph type="subTitle" idx="2"/>
          </p:nvPr>
        </p:nvSpPr>
        <p:spPr>
          <a:xfrm>
            <a:off x="5358701" y="1698775"/>
            <a:ext cx="3283200" cy="20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25221F"/>
              </a:buClr>
              <a:buSzPts val="2100"/>
              <a:buFont typeface="Arial"/>
              <a:buNone/>
              <a:defRPr sz="2100">
                <a:solidFill>
                  <a:srgbClr val="25221F"/>
                </a:solidFill>
                <a:latin typeface="Arial"/>
                <a:ea typeface="Arial"/>
                <a:cs typeface="Arial"/>
                <a:sym typeface="Arial"/>
              </a:defRPr>
            </a:lvl1pPr>
            <a:lvl2pPr lvl="1" rtl="0">
              <a:lnSpc>
                <a:spcPct val="100000"/>
              </a:lnSpc>
              <a:spcBef>
                <a:spcPts val="1600"/>
              </a:spcBef>
              <a:spcAft>
                <a:spcPts val="0"/>
              </a:spcAft>
              <a:buClr>
                <a:srgbClr val="25221F"/>
              </a:buClr>
              <a:buSzPts val="2400"/>
              <a:buNone/>
              <a:defRPr sz="2400">
                <a:solidFill>
                  <a:srgbClr val="25221F"/>
                </a:solidFill>
              </a:defRPr>
            </a:lvl2pPr>
            <a:lvl3pPr lvl="2" rtl="0">
              <a:lnSpc>
                <a:spcPct val="100000"/>
              </a:lnSpc>
              <a:spcBef>
                <a:spcPts val="1600"/>
              </a:spcBef>
              <a:spcAft>
                <a:spcPts val="0"/>
              </a:spcAft>
              <a:buClr>
                <a:srgbClr val="25221F"/>
              </a:buClr>
              <a:buSzPts val="2400"/>
              <a:buNone/>
              <a:defRPr sz="2400">
                <a:solidFill>
                  <a:srgbClr val="25221F"/>
                </a:solidFill>
              </a:defRPr>
            </a:lvl3pPr>
            <a:lvl4pPr lvl="3" rtl="0">
              <a:lnSpc>
                <a:spcPct val="100000"/>
              </a:lnSpc>
              <a:spcBef>
                <a:spcPts val="1600"/>
              </a:spcBef>
              <a:spcAft>
                <a:spcPts val="0"/>
              </a:spcAft>
              <a:buClr>
                <a:srgbClr val="25221F"/>
              </a:buClr>
              <a:buSzPts val="2400"/>
              <a:buNone/>
              <a:defRPr sz="2400">
                <a:solidFill>
                  <a:srgbClr val="25221F"/>
                </a:solidFill>
              </a:defRPr>
            </a:lvl4pPr>
            <a:lvl5pPr lvl="4" rtl="0">
              <a:lnSpc>
                <a:spcPct val="100000"/>
              </a:lnSpc>
              <a:spcBef>
                <a:spcPts val="1600"/>
              </a:spcBef>
              <a:spcAft>
                <a:spcPts val="0"/>
              </a:spcAft>
              <a:buClr>
                <a:srgbClr val="25221F"/>
              </a:buClr>
              <a:buSzPts val="2400"/>
              <a:buNone/>
              <a:defRPr sz="2400">
                <a:solidFill>
                  <a:srgbClr val="25221F"/>
                </a:solidFill>
              </a:defRPr>
            </a:lvl5pPr>
            <a:lvl6pPr lvl="5" rtl="0">
              <a:lnSpc>
                <a:spcPct val="100000"/>
              </a:lnSpc>
              <a:spcBef>
                <a:spcPts val="1600"/>
              </a:spcBef>
              <a:spcAft>
                <a:spcPts val="0"/>
              </a:spcAft>
              <a:buClr>
                <a:srgbClr val="25221F"/>
              </a:buClr>
              <a:buSzPts val="2400"/>
              <a:buNone/>
              <a:defRPr sz="2400">
                <a:solidFill>
                  <a:srgbClr val="25221F"/>
                </a:solidFill>
              </a:defRPr>
            </a:lvl6pPr>
            <a:lvl7pPr lvl="6" rtl="0">
              <a:lnSpc>
                <a:spcPct val="100000"/>
              </a:lnSpc>
              <a:spcBef>
                <a:spcPts val="1600"/>
              </a:spcBef>
              <a:spcAft>
                <a:spcPts val="0"/>
              </a:spcAft>
              <a:buClr>
                <a:srgbClr val="25221F"/>
              </a:buClr>
              <a:buSzPts val="2400"/>
              <a:buNone/>
              <a:defRPr sz="2400">
                <a:solidFill>
                  <a:srgbClr val="25221F"/>
                </a:solidFill>
              </a:defRPr>
            </a:lvl7pPr>
            <a:lvl8pPr lvl="7" rtl="0">
              <a:lnSpc>
                <a:spcPct val="100000"/>
              </a:lnSpc>
              <a:spcBef>
                <a:spcPts val="1600"/>
              </a:spcBef>
              <a:spcAft>
                <a:spcPts val="0"/>
              </a:spcAft>
              <a:buClr>
                <a:srgbClr val="25221F"/>
              </a:buClr>
              <a:buSzPts val="2400"/>
              <a:buNone/>
              <a:defRPr sz="2400">
                <a:solidFill>
                  <a:srgbClr val="25221F"/>
                </a:solidFill>
              </a:defRPr>
            </a:lvl8pPr>
            <a:lvl9pPr lvl="8" rtl="0">
              <a:lnSpc>
                <a:spcPct val="100000"/>
              </a:lnSpc>
              <a:spcBef>
                <a:spcPts val="1600"/>
              </a:spcBef>
              <a:spcAft>
                <a:spcPts val="1600"/>
              </a:spcAft>
              <a:buClr>
                <a:srgbClr val="25221F"/>
              </a:buClr>
              <a:buSzPts val="2400"/>
              <a:buNone/>
              <a:defRPr sz="2400">
                <a:solidFill>
                  <a:srgbClr val="25221F"/>
                </a:solidFil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ackground - Dark Blue">
  <p:cSld name="BLANK_1_1_2_1_1_1_1_1_1_1_1_1_2">
    <p:spTree>
      <p:nvGrpSpPr>
        <p:cNvPr id="1" name="Shape 396"/>
        <p:cNvGrpSpPr/>
        <p:nvPr/>
      </p:nvGrpSpPr>
      <p:grpSpPr>
        <a:xfrm>
          <a:off x="0" y="0"/>
          <a:ext cx="0" cy="0"/>
          <a:chOff x="0" y="0"/>
          <a:chExt cx="0" cy="0"/>
        </a:xfrm>
      </p:grpSpPr>
      <p:sp>
        <p:nvSpPr>
          <p:cNvPr id="397" name="Google Shape;397;p55"/>
          <p:cNvSpPr/>
          <p:nvPr/>
        </p:nvSpPr>
        <p:spPr>
          <a:xfrm>
            <a:off x="-76200" y="0"/>
            <a:ext cx="9279908" cy="5143501"/>
          </a:xfrm>
          <a:prstGeom prst="rect">
            <a:avLst/>
          </a:prstGeom>
          <a:noFill/>
          <a:ln>
            <a:noFill/>
          </a:ln>
        </p:spPr>
      </p:sp>
      <p:sp>
        <p:nvSpPr>
          <p:cNvPr id="398" name="Google Shape;398;p55"/>
          <p:cNvSpPr txBox="1">
            <a:spLocks noGrp="1"/>
          </p:cNvSpPr>
          <p:nvPr>
            <p:ph type="title"/>
          </p:nvPr>
        </p:nvSpPr>
        <p:spPr>
          <a:xfrm>
            <a:off x="329580" y="778546"/>
            <a:ext cx="6656100" cy="5901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Font typeface="Arial Black"/>
              <a:buNone/>
              <a:defRPr sz="3200">
                <a:latin typeface="Arial Black"/>
                <a:ea typeface="Arial Black"/>
                <a:cs typeface="Arial Black"/>
                <a:sym typeface="Arial Black"/>
              </a:defRPr>
            </a:lvl1pPr>
            <a:lvl2pPr lvl="1"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2pPr>
            <a:lvl3pPr lvl="2"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3pPr>
            <a:lvl4pPr lvl="3"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4pPr>
            <a:lvl5pPr lvl="4"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5pPr>
            <a:lvl6pPr lvl="5"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6pPr>
            <a:lvl7pPr lvl="6"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7pPr>
            <a:lvl8pPr lvl="7"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8pPr>
            <a:lvl9pPr lvl="8" rtl="0">
              <a:spcBef>
                <a:spcPts val="0"/>
              </a:spcBef>
              <a:spcAft>
                <a:spcPts val="0"/>
              </a:spcAft>
              <a:buClr>
                <a:schemeClr val="lt1"/>
              </a:buClr>
              <a:buSzPts val="3000"/>
              <a:buFont typeface="Arial Black"/>
              <a:buNone/>
              <a:defRPr sz="3000">
                <a:solidFill>
                  <a:schemeClr val="lt1"/>
                </a:solidFill>
                <a:latin typeface="Arial Black"/>
                <a:ea typeface="Arial Black"/>
                <a:cs typeface="Arial Black"/>
                <a:sym typeface="Arial Black"/>
              </a:defRPr>
            </a:lvl9pPr>
          </a:lstStyle>
          <a:p>
            <a:endParaRPr/>
          </a:p>
        </p:txBody>
      </p:sp>
      <p:pic>
        <p:nvPicPr>
          <p:cNvPr id="399" name="Google Shape;399;p55"/>
          <p:cNvPicPr preferRelativeResize="0"/>
          <p:nvPr/>
        </p:nvPicPr>
        <p:blipFill>
          <a:blip r:embed="rId2">
            <a:alphaModFix/>
          </a:blip>
          <a:stretch>
            <a:fillRect/>
          </a:stretch>
        </p:blipFill>
        <p:spPr>
          <a:xfrm>
            <a:off x="7102504" y="432650"/>
            <a:ext cx="1537290" cy="432625"/>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4.Main Content 1">
  <p:cSld name="BLANK_2_2_1_1_1_1_3_1">
    <p:spTree>
      <p:nvGrpSpPr>
        <p:cNvPr id="1" name="Shape 400"/>
        <p:cNvGrpSpPr/>
        <p:nvPr/>
      </p:nvGrpSpPr>
      <p:grpSpPr>
        <a:xfrm>
          <a:off x="0" y="0"/>
          <a:ext cx="0" cy="0"/>
          <a:chOff x="0" y="0"/>
          <a:chExt cx="0" cy="0"/>
        </a:xfrm>
      </p:grpSpPr>
      <p:pic>
        <p:nvPicPr>
          <p:cNvPr id="401" name="Google Shape;401;p56"/>
          <p:cNvPicPr preferRelativeResize="0"/>
          <p:nvPr/>
        </p:nvPicPr>
        <p:blipFill>
          <a:blip r:embed="rId2">
            <a:alphaModFix/>
          </a:blip>
          <a:stretch>
            <a:fillRect/>
          </a:stretch>
        </p:blipFill>
        <p:spPr>
          <a:xfrm>
            <a:off x="0" y="275"/>
            <a:ext cx="6954652" cy="5142948"/>
          </a:xfrm>
          <a:prstGeom prst="rect">
            <a:avLst/>
          </a:prstGeom>
          <a:noFill/>
          <a:ln>
            <a:noFill/>
          </a:ln>
        </p:spPr>
      </p:pic>
      <p:pic>
        <p:nvPicPr>
          <p:cNvPr id="402" name="Google Shape;402;p56"/>
          <p:cNvPicPr preferRelativeResize="0"/>
          <p:nvPr/>
        </p:nvPicPr>
        <p:blipFill>
          <a:blip r:embed="rId3">
            <a:alphaModFix/>
          </a:blip>
          <a:stretch>
            <a:fillRect/>
          </a:stretch>
        </p:blipFill>
        <p:spPr>
          <a:xfrm>
            <a:off x="-135900" y="0"/>
            <a:ext cx="9279908" cy="5143501"/>
          </a:xfrm>
          <a:prstGeom prst="rect">
            <a:avLst/>
          </a:prstGeom>
          <a:noFill/>
          <a:ln>
            <a:noFill/>
          </a:ln>
        </p:spPr>
      </p:pic>
      <p:cxnSp>
        <p:nvCxnSpPr>
          <p:cNvPr id="403" name="Google Shape;403;p56"/>
          <p:cNvCxnSpPr/>
          <p:nvPr/>
        </p:nvCxnSpPr>
        <p:spPr>
          <a:xfrm>
            <a:off x="432675" y="1312400"/>
            <a:ext cx="2360400" cy="0"/>
          </a:xfrm>
          <a:prstGeom prst="straightConnector1">
            <a:avLst/>
          </a:prstGeom>
          <a:noFill/>
          <a:ln w="9525" cap="flat" cmpd="sng">
            <a:solidFill>
              <a:srgbClr val="FFFFFF"/>
            </a:solidFill>
            <a:prstDash val="solid"/>
            <a:round/>
            <a:headEnd type="none" w="med" len="med"/>
            <a:tailEnd type="none" w="med" len="med"/>
          </a:ln>
        </p:spPr>
      </p:cxnSp>
      <p:pic>
        <p:nvPicPr>
          <p:cNvPr id="404" name="Google Shape;404;p56"/>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405" name="Google Shape;405;p56"/>
          <p:cNvSpPr txBox="1">
            <a:spLocks noGrp="1"/>
          </p:cNvSpPr>
          <p:nvPr>
            <p:ph type="title"/>
          </p:nvPr>
        </p:nvSpPr>
        <p:spPr>
          <a:xfrm>
            <a:off x="338125" y="1605775"/>
            <a:ext cx="3178200" cy="1630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sp>
        <p:nvSpPr>
          <p:cNvPr id="406" name="Google Shape;406;p56"/>
          <p:cNvSpPr txBox="1">
            <a:spLocks noGrp="1"/>
          </p:cNvSpPr>
          <p:nvPr>
            <p:ph type="body" idx="1"/>
          </p:nvPr>
        </p:nvSpPr>
        <p:spPr>
          <a:xfrm>
            <a:off x="4142775" y="3450300"/>
            <a:ext cx="4422900" cy="9177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407" name="Google Shape;407;p56"/>
          <p:cNvSpPr txBox="1">
            <a:spLocks noGrp="1"/>
          </p:cNvSpPr>
          <p:nvPr>
            <p:ph type="subTitle" idx="2"/>
          </p:nvPr>
        </p:nvSpPr>
        <p:spPr>
          <a:xfrm>
            <a:off x="338125" y="3076550"/>
            <a:ext cx="2756100" cy="102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800"/>
              <a:buFont typeface="Nunito Sans"/>
              <a:buNone/>
              <a:defRPr>
                <a:solidFill>
                  <a:srgbClr val="FFFFFF"/>
                </a:solidFill>
                <a:latin typeface="Nunito Sans"/>
                <a:ea typeface="Nunito Sans"/>
                <a:cs typeface="Nunito Sans"/>
                <a:sym typeface="Nunito Sans"/>
              </a:defRPr>
            </a:lvl1pPr>
            <a:lvl2pPr lvl="1" rtl="0">
              <a:lnSpc>
                <a:spcPct val="100000"/>
              </a:lnSpc>
              <a:spcBef>
                <a:spcPts val="1600"/>
              </a:spcBef>
              <a:spcAft>
                <a:spcPts val="0"/>
              </a:spcAft>
              <a:buClr>
                <a:srgbClr val="FFFFFF"/>
              </a:buClr>
              <a:buSzPts val="1800"/>
              <a:buNone/>
              <a:defRPr sz="1800">
                <a:solidFill>
                  <a:srgbClr val="FFFFFF"/>
                </a:solidFill>
              </a:defRPr>
            </a:lvl2pPr>
            <a:lvl3pPr lvl="2" rtl="0">
              <a:lnSpc>
                <a:spcPct val="100000"/>
              </a:lnSpc>
              <a:spcBef>
                <a:spcPts val="1600"/>
              </a:spcBef>
              <a:spcAft>
                <a:spcPts val="0"/>
              </a:spcAft>
              <a:buClr>
                <a:srgbClr val="FFFFFF"/>
              </a:buClr>
              <a:buSzPts val="1800"/>
              <a:buNone/>
              <a:defRPr sz="1800">
                <a:solidFill>
                  <a:srgbClr val="FFFFFF"/>
                </a:solidFill>
              </a:defRPr>
            </a:lvl3pPr>
            <a:lvl4pPr lvl="3" rtl="0">
              <a:lnSpc>
                <a:spcPct val="100000"/>
              </a:lnSpc>
              <a:spcBef>
                <a:spcPts val="1600"/>
              </a:spcBef>
              <a:spcAft>
                <a:spcPts val="0"/>
              </a:spcAft>
              <a:buClr>
                <a:srgbClr val="FFFFFF"/>
              </a:buClr>
              <a:buSzPts val="1800"/>
              <a:buNone/>
              <a:defRPr sz="1800">
                <a:solidFill>
                  <a:srgbClr val="FFFFFF"/>
                </a:solidFill>
              </a:defRPr>
            </a:lvl4pPr>
            <a:lvl5pPr lvl="4" rtl="0">
              <a:lnSpc>
                <a:spcPct val="100000"/>
              </a:lnSpc>
              <a:spcBef>
                <a:spcPts val="1600"/>
              </a:spcBef>
              <a:spcAft>
                <a:spcPts val="0"/>
              </a:spcAft>
              <a:buClr>
                <a:srgbClr val="FFFFFF"/>
              </a:buClr>
              <a:buSzPts val="1800"/>
              <a:buNone/>
              <a:defRPr sz="1800">
                <a:solidFill>
                  <a:srgbClr val="FFFFFF"/>
                </a:solidFill>
              </a:defRPr>
            </a:lvl5pPr>
            <a:lvl6pPr lvl="5" rtl="0">
              <a:lnSpc>
                <a:spcPct val="100000"/>
              </a:lnSpc>
              <a:spcBef>
                <a:spcPts val="1600"/>
              </a:spcBef>
              <a:spcAft>
                <a:spcPts val="0"/>
              </a:spcAft>
              <a:buClr>
                <a:srgbClr val="FFFFFF"/>
              </a:buClr>
              <a:buSzPts val="1800"/>
              <a:buNone/>
              <a:defRPr sz="1800">
                <a:solidFill>
                  <a:srgbClr val="FFFFFF"/>
                </a:solidFill>
              </a:defRPr>
            </a:lvl6pPr>
            <a:lvl7pPr lvl="6" rtl="0">
              <a:lnSpc>
                <a:spcPct val="100000"/>
              </a:lnSpc>
              <a:spcBef>
                <a:spcPts val="1600"/>
              </a:spcBef>
              <a:spcAft>
                <a:spcPts val="0"/>
              </a:spcAft>
              <a:buClr>
                <a:srgbClr val="FFFFFF"/>
              </a:buClr>
              <a:buSzPts val="1800"/>
              <a:buNone/>
              <a:defRPr sz="1800">
                <a:solidFill>
                  <a:srgbClr val="FFFFFF"/>
                </a:solidFill>
              </a:defRPr>
            </a:lvl7pPr>
            <a:lvl8pPr lvl="7" rtl="0">
              <a:lnSpc>
                <a:spcPct val="100000"/>
              </a:lnSpc>
              <a:spcBef>
                <a:spcPts val="1600"/>
              </a:spcBef>
              <a:spcAft>
                <a:spcPts val="0"/>
              </a:spcAft>
              <a:buClr>
                <a:srgbClr val="FFFFFF"/>
              </a:buClr>
              <a:buSzPts val="1800"/>
              <a:buNone/>
              <a:defRPr sz="1800">
                <a:solidFill>
                  <a:srgbClr val="FFFFFF"/>
                </a:solidFill>
              </a:defRPr>
            </a:lvl8pPr>
            <a:lvl9pPr lvl="8" rtl="0">
              <a:lnSpc>
                <a:spcPct val="100000"/>
              </a:lnSpc>
              <a:spcBef>
                <a:spcPts val="1600"/>
              </a:spcBef>
              <a:spcAft>
                <a:spcPts val="160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4.Main Content 2">
  <p:cSld name="BLANK_2_2_1_1_1_1">
    <p:spTree>
      <p:nvGrpSpPr>
        <p:cNvPr id="1" name="Shape 408"/>
        <p:cNvGrpSpPr/>
        <p:nvPr/>
      </p:nvGrpSpPr>
      <p:grpSpPr>
        <a:xfrm>
          <a:off x="0" y="0"/>
          <a:ext cx="0" cy="0"/>
          <a:chOff x="0" y="0"/>
          <a:chExt cx="0" cy="0"/>
        </a:xfrm>
      </p:grpSpPr>
      <p:pic>
        <p:nvPicPr>
          <p:cNvPr id="409" name="Google Shape;409;p57"/>
          <p:cNvPicPr preferRelativeResize="0"/>
          <p:nvPr/>
        </p:nvPicPr>
        <p:blipFill>
          <a:blip r:embed="rId2">
            <a:alphaModFix/>
          </a:blip>
          <a:stretch>
            <a:fillRect/>
          </a:stretch>
        </p:blipFill>
        <p:spPr>
          <a:xfrm>
            <a:off x="0" y="275"/>
            <a:ext cx="6954652" cy="5142948"/>
          </a:xfrm>
          <a:prstGeom prst="rect">
            <a:avLst/>
          </a:prstGeom>
          <a:noFill/>
          <a:ln>
            <a:noFill/>
          </a:ln>
        </p:spPr>
      </p:pic>
      <p:pic>
        <p:nvPicPr>
          <p:cNvPr id="410" name="Google Shape;410;p57"/>
          <p:cNvPicPr preferRelativeResize="0"/>
          <p:nvPr/>
        </p:nvPicPr>
        <p:blipFill>
          <a:blip r:embed="rId3">
            <a:alphaModFix/>
          </a:blip>
          <a:stretch>
            <a:fillRect/>
          </a:stretch>
        </p:blipFill>
        <p:spPr>
          <a:xfrm>
            <a:off x="-135900" y="0"/>
            <a:ext cx="9279908" cy="5143501"/>
          </a:xfrm>
          <a:prstGeom prst="rect">
            <a:avLst/>
          </a:prstGeom>
          <a:noFill/>
          <a:ln>
            <a:noFill/>
          </a:ln>
        </p:spPr>
      </p:pic>
      <p:cxnSp>
        <p:nvCxnSpPr>
          <p:cNvPr id="411" name="Google Shape;411;p57"/>
          <p:cNvCxnSpPr/>
          <p:nvPr/>
        </p:nvCxnSpPr>
        <p:spPr>
          <a:xfrm>
            <a:off x="432675" y="1312400"/>
            <a:ext cx="2360400" cy="0"/>
          </a:xfrm>
          <a:prstGeom prst="straightConnector1">
            <a:avLst/>
          </a:prstGeom>
          <a:noFill/>
          <a:ln w="9525" cap="flat" cmpd="sng">
            <a:solidFill>
              <a:srgbClr val="FFFFFF"/>
            </a:solidFill>
            <a:prstDash val="solid"/>
            <a:round/>
            <a:headEnd type="none" w="med" len="med"/>
            <a:tailEnd type="none" w="med" len="med"/>
          </a:ln>
        </p:spPr>
      </p:cxnSp>
      <p:pic>
        <p:nvPicPr>
          <p:cNvPr id="412" name="Google Shape;412;p57"/>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413" name="Google Shape;413;p57"/>
          <p:cNvSpPr txBox="1">
            <a:spLocks noGrp="1"/>
          </p:cNvSpPr>
          <p:nvPr>
            <p:ph type="title"/>
          </p:nvPr>
        </p:nvSpPr>
        <p:spPr>
          <a:xfrm>
            <a:off x="338125" y="1605775"/>
            <a:ext cx="3178200" cy="163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sp>
        <p:nvSpPr>
          <p:cNvPr id="414" name="Google Shape;414;p57"/>
          <p:cNvSpPr txBox="1">
            <a:spLocks noGrp="1"/>
          </p:cNvSpPr>
          <p:nvPr>
            <p:ph type="body" idx="1"/>
          </p:nvPr>
        </p:nvSpPr>
        <p:spPr>
          <a:xfrm>
            <a:off x="4142775" y="3450300"/>
            <a:ext cx="4422900" cy="9177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4.Main Content 1 1">
  <p:cSld name="BLANK_2_2_1_1_1_1_3_2">
    <p:spTree>
      <p:nvGrpSpPr>
        <p:cNvPr id="1" name="Shape 415"/>
        <p:cNvGrpSpPr/>
        <p:nvPr/>
      </p:nvGrpSpPr>
      <p:grpSpPr>
        <a:xfrm>
          <a:off x="0" y="0"/>
          <a:ext cx="0" cy="0"/>
          <a:chOff x="0" y="0"/>
          <a:chExt cx="0" cy="0"/>
        </a:xfrm>
      </p:grpSpPr>
      <p:pic>
        <p:nvPicPr>
          <p:cNvPr id="416" name="Google Shape;416;p58"/>
          <p:cNvPicPr preferRelativeResize="0"/>
          <p:nvPr/>
        </p:nvPicPr>
        <p:blipFill>
          <a:blip r:embed="rId2">
            <a:alphaModFix/>
          </a:blip>
          <a:stretch>
            <a:fillRect/>
          </a:stretch>
        </p:blipFill>
        <p:spPr>
          <a:xfrm>
            <a:off x="0" y="275"/>
            <a:ext cx="6954652" cy="5142948"/>
          </a:xfrm>
          <a:prstGeom prst="rect">
            <a:avLst/>
          </a:prstGeom>
          <a:noFill/>
          <a:ln>
            <a:noFill/>
          </a:ln>
        </p:spPr>
      </p:pic>
      <p:pic>
        <p:nvPicPr>
          <p:cNvPr id="417" name="Google Shape;417;p58"/>
          <p:cNvPicPr preferRelativeResize="0"/>
          <p:nvPr/>
        </p:nvPicPr>
        <p:blipFill>
          <a:blip r:embed="rId3">
            <a:alphaModFix/>
          </a:blip>
          <a:stretch>
            <a:fillRect/>
          </a:stretch>
        </p:blipFill>
        <p:spPr>
          <a:xfrm>
            <a:off x="-135900" y="0"/>
            <a:ext cx="9279908" cy="5143501"/>
          </a:xfrm>
          <a:prstGeom prst="rect">
            <a:avLst/>
          </a:prstGeom>
          <a:noFill/>
          <a:ln>
            <a:noFill/>
          </a:ln>
        </p:spPr>
      </p:pic>
      <p:cxnSp>
        <p:nvCxnSpPr>
          <p:cNvPr id="418" name="Google Shape;418;p58"/>
          <p:cNvCxnSpPr/>
          <p:nvPr/>
        </p:nvCxnSpPr>
        <p:spPr>
          <a:xfrm>
            <a:off x="432675" y="1312400"/>
            <a:ext cx="2360400" cy="0"/>
          </a:xfrm>
          <a:prstGeom prst="straightConnector1">
            <a:avLst/>
          </a:prstGeom>
          <a:noFill/>
          <a:ln w="9525" cap="flat" cmpd="sng">
            <a:solidFill>
              <a:srgbClr val="FFFFFF"/>
            </a:solidFill>
            <a:prstDash val="solid"/>
            <a:round/>
            <a:headEnd type="none" w="med" len="med"/>
            <a:tailEnd type="none" w="med" len="med"/>
          </a:ln>
        </p:spPr>
      </p:cxnSp>
      <p:pic>
        <p:nvPicPr>
          <p:cNvPr id="419" name="Google Shape;419;p58"/>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420" name="Google Shape;420;p58"/>
          <p:cNvSpPr txBox="1">
            <a:spLocks noGrp="1"/>
          </p:cNvSpPr>
          <p:nvPr>
            <p:ph type="title"/>
          </p:nvPr>
        </p:nvSpPr>
        <p:spPr>
          <a:xfrm>
            <a:off x="338125" y="1605775"/>
            <a:ext cx="3178200" cy="16302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sp>
        <p:nvSpPr>
          <p:cNvPr id="421" name="Google Shape;421;p58"/>
          <p:cNvSpPr txBox="1">
            <a:spLocks noGrp="1"/>
          </p:cNvSpPr>
          <p:nvPr>
            <p:ph type="body" idx="1"/>
          </p:nvPr>
        </p:nvSpPr>
        <p:spPr>
          <a:xfrm>
            <a:off x="4142775" y="3450300"/>
            <a:ext cx="4422900" cy="9177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422" name="Google Shape;422;p58"/>
          <p:cNvSpPr txBox="1">
            <a:spLocks noGrp="1"/>
          </p:cNvSpPr>
          <p:nvPr>
            <p:ph type="subTitle" idx="2"/>
          </p:nvPr>
        </p:nvSpPr>
        <p:spPr>
          <a:xfrm>
            <a:off x="338125" y="3076550"/>
            <a:ext cx="2756100" cy="102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800"/>
              <a:buFont typeface="Nunito Sans"/>
              <a:buNone/>
              <a:defRPr>
                <a:solidFill>
                  <a:srgbClr val="FFFFFF"/>
                </a:solidFill>
                <a:latin typeface="Nunito Sans"/>
                <a:ea typeface="Nunito Sans"/>
                <a:cs typeface="Nunito Sans"/>
                <a:sym typeface="Nunito Sans"/>
              </a:defRPr>
            </a:lvl1pPr>
            <a:lvl2pPr lvl="1" rtl="0">
              <a:lnSpc>
                <a:spcPct val="100000"/>
              </a:lnSpc>
              <a:spcBef>
                <a:spcPts val="1600"/>
              </a:spcBef>
              <a:spcAft>
                <a:spcPts val="0"/>
              </a:spcAft>
              <a:buClr>
                <a:srgbClr val="FFFFFF"/>
              </a:buClr>
              <a:buSzPts val="1800"/>
              <a:buNone/>
              <a:defRPr sz="1800">
                <a:solidFill>
                  <a:srgbClr val="FFFFFF"/>
                </a:solidFill>
              </a:defRPr>
            </a:lvl2pPr>
            <a:lvl3pPr lvl="2" rtl="0">
              <a:lnSpc>
                <a:spcPct val="100000"/>
              </a:lnSpc>
              <a:spcBef>
                <a:spcPts val="1600"/>
              </a:spcBef>
              <a:spcAft>
                <a:spcPts val="0"/>
              </a:spcAft>
              <a:buClr>
                <a:srgbClr val="FFFFFF"/>
              </a:buClr>
              <a:buSzPts val="1800"/>
              <a:buNone/>
              <a:defRPr sz="1800">
                <a:solidFill>
                  <a:srgbClr val="FFFFFF"/>
                </a:solidFill>
              </a:defRPr>
            </a:lvl3pPr>
            <a:lvl4pPr lvl="3" rtl="0">
              <a:lnSpc>
                <a:spcPct val="100000"/>
              </a:lnSpc>
              <a:spcBef>
                <a:spcPts val="1600"/>
              </a:spcBef>
              <a:spcAft>
                <a:spcPts val="0"/>
              </a:spcAft>
              <a:buClr>
                <a:srgbClr val="FFFFFF"/>
              </a:buClr>
              <a:buSzPts val="1800"/>
              <a:buNone/>
              <a:defRPr sz="1800">
                <a:solidFill>
                  <a:srgbClr val="FFFFFF"/>
                </a:solidFill>
              </a:defRPr>
            </a:lvl4pPr>
            <a:lvl5pPr lvl="4" rtl="0">
              <a:lnSpc>
                <a:spcPct val="100000"/>
              </a:lnSpc>
              <a:spcBef>
                <a:spcPts val="1600"/>
              </a:spcBef>
              <a:spcAft>
                <a:spcPts val="0"/>
              </a:spcAft>
              <a:buClr>
                <a:srgbClr val="FFFFFF"/>
              </a:buClr>
              <a:buSzPts val="1800"/>
              <a:buNone/>
              <a:defRPr sz="1800">
                <a:solidFill>
                  <a:srgbClr val="FFFFFF"/>
                </a:solidFill>
              </a:defRPr>
            </a:lvl5pPr>
            <a:lvl6pPr lvl="5" rtl="0">
              <a:lnSpc>
                <a:spcPct val="100000"/>
              </a:lnSpc>
              <a:spcBef>
                <a:spcPts val="1600"/>
              </a:spcBef>
              <a:spcAft>
                <a:spcPts val="0"/>
              </a:spcAft>
              <a:buClr>
                <a:srgbClr val="FFFFFF"/>
              </a:buClr>
              <a:buSzPts val="1800"/>
              <a:buNone/>
              <a:defRPr sz="1800">
                <a:solidFill>
                  <a:srgbClr val="FFFFFF"/>
                </a:solidFill>
              </a:defRPr>
            </a:lvl6pPr>
            <a:lvl7pPr lvl="6" rtl="0">
              <a:lnSpc>
                <a:spcPct val="100000"/>
              </a:lnSpc>
              <a:spcBef>
                <a:spcPts val="1600"/>
              </a:spcBef>
              <a:spcAft>
                <a:spcPts val="0"/>
              </a:spcAft>
              <a:buClr>
                <a:srgbClr val="FFFFFF"/>
              </a:buClr>
              <a:buSzPts val="1800"/>
              <a:buNone/>
              <a:defRPr sz="1800">
                <a:solidFill>
                  <a:srgbClr val="FFFFFF"/>
                </a:solidFill>
              </a:defRPr>
            </a:lvl7pPr>
            <a:lvl8pPr lvl="7" rtl="0">
              <a:lnSpc>
                <a:spcPct val="100000"/>
              </a:lnSpc>
              <a:spcBef>
                <a:spcPts val="1600"/>
              </a:spcBef>
              <a:spcAft>
                <a:spcPts val="0"/>
              </a:spcAft>
              <a:buClr>
                <a:srgbClr val="FFFFFF"/>
              </a:buClr>
              <a:buSzPts val="1800"/>
              <a:buNone/>
              <a:defRPr sz="1800">
                <a:solidFill>
                  <a:srgbClr val="FFFFFF"/>
                </a:solidFill>
              </a:defRPr>
            </a:lvl8pPr>
            <a:lvl9pPr lvl="8" rtl="0">
              <a:lnSpc>
                <a:spcPct val="100000"/>
              </a:lnSpc>
              <a:spcBef>
                <a:spcPts val="1600"/>
              </a:spcBef>
              <a:spcAft>
                <a:spcPts val="160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4.Main Content 3">
  <p:cSld name="BLANK_2_2_1_1_1_2">
    <p:spTree>
      <p:nvGrpSpPr>
        <p:cNvPr id="1" name="Shape 423"/>
        <p:cNvGrpSpPr/>
        <p:nvPr/>
      </p:nvGrpSpPr>
      <p:grpSpPr>
        <a:xfrm>
          <a:off x="0" y="0"/>
          <a:ext cx="0" cy="0"/>
          <a:chOff x="0" y="0"/>
          <a:chExt cx="0" cy="0"/>
        </a:xfrm>
      </p:grpSpPr>
      <p:pic>
        <p:nvPicPr>
          <p:cNvPr id="424" name="Google Shape;424;p59"/>
          <p:cNvPicPr preferRelativeResize="0"/>
          <p:nvPr/>
        </p:nvPicPr>
        <p:blipFill>
          <a:blip r:embed="rId2">
            <a:alphaModFix/>
          </a:blip>
          <a:stretch>
            <a:fillRect/>
          </a:stretch>
        </p:blipFill>
        <p:spPr>
          <a:xfrm>
            <a:off x="0" y="275"/>
            <a:ext cx="6954652" cy="5142948"/>
          </a:xfrm>
          <a:prstGeom prst="rect">
            <a:avLst/>
          </a:prstGeom>
          <a:noFill/>
          <a:ln>
            <a:noFill/>
          </a:ln>
        </p:spPr>
      </p:pic>
      <p:pic>
        <p:nvPicPr>
          <p:cNvPr id="425" name="Google Shape;425;p59"/>
          <p:cNvPicPr preferRelativeResize="0"/>
          <p:nvPr/>
        </p:nvPicPr>
        <p:blipFill>
          <a:blip r:embed="rId3">
            <a:alphaModFix/>
          </a:blip>
          <a:stretch>
            <a:fillRect/>
          </a:stretch>
        </p:blipFill>
        <p:spPr>
          <a:xfrm>
            <a:off x="-135900" y="0"/>
            <a:ext cx="9279908" cy="5143501"/>
          </a:xfrm>
          <a:prstGeom prst="rect">
            <a:avLst/>
          </a:prstGeom>
          <a:noFill/>
          <a:ln>
            <a:noFill/>
          </a:ln>
        </p:spPr>
      </p:pic>
      <p:cxnSp>
        <p:nvCxnSpPr>
          <p:cNvPr id="426" name="Google Shape;426;p59"/>
          <p:cNvCxnSpPr/>
          <p:nvPr/>
        </p:nvCxnSpPr>
        <p:spPr>
          <a:xfrm>
            <a:off x="432675" y="1312400"/>
            <a:ext cx="2360400" cy="0"/>
          </a:xfrm>
          <a:prstGeom prst="straightConnector1">
            <a:avLst/>
          </a:prstGeom>
          <a:noFill/>
          <a:ln w="9525" cap="flat" cmpd="sng">
            <a:solidFill>
              <a:srgbClr val="FFFFFF"/>
            </a:solidFill>
            <a:prstDash val="solid"/>
            <a:round/>
            <a:headEnd type="none" w="med" len="med"/>
            <a:tailEnd type="none" w="med" len="med"/>
          </a:ln>
        </p:spPr>
      </p:cxnSp>
      <p:pic>
        <p:nvPicPr>
          <p:cNvPr id="427" name="Google Shape;427;p59"/>
          <p:cNvPicPr preferRelativeResize="0"/>
          <p:nvPr/>
        </p:nvPicPr>
        <p:blipFill>
          <a:blip r:embed="rId4">
            <a:alphaModFix/>
          </a:blip>
          <a:stretch>
            <a:fillRect/>
          </a:stretch>
        </p:blipFill>
        <p:spPr>
          <a:xfrm>
            <a:off x="7107050" y="432650"/>
            <a:ext cx="1534900" cy="432625"/>
          </a:xfrm>
          <a:prstGeom prst="rect">
            <a:avLst/>
          </a:prstGeom>
          <a:noFill/>
          <a:ln>
            <a:noFill/>
          </a:ln>
        </p:spPr>
      </p:pic>
      <p:sp>
        <p:nvSpPr>
          <p:cNvPr id="428" name="Google Shape;428;p59"/>
          <p:cNvSpPr txBox="1">
            <a:spLocks noGrp="1"/>
          </p:cNvSpPr>
          <p:nvPr>
            <p:ph type="title"/>
          </p:nvPr>
        </p:nvSpPr>
        <p:spPr>
          <a:xfrm>
            <a:off x="338125" y="1605775"/>
            <a:ext cx="3178200" cy="1630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sp>
        <p:nvSpPr>
          <p:cNvPr id="429" name="Google Shape;429;p59"/>
          <p:cNvSpPr txBox="1">
            <a:spLocks noGrp="1"/>
          </p:cNvSpPr>
          <p:nvPr>
            <p:ph type="body" idx="1"/>
          </p:nvPr>
        </p:nvSpPr>
        <p:spPr>
          <a:xfrm>
            <a:off x="4142775" y="3450300"/>
            <a:ext cx="4422900" cy="9177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5221F"/>
              </a:buClr>
              <a:buSzPts val="18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0"/>
        <p:cNvGrpSpPr/>
        <p:nvPr/>
      </p:nvGrpSpPr>
      <p:grpSpPr>
        <a:xfrm>
          <a:off x="0" y="0"/>
          <a:ext cx="0" cy="0"/>
          <a:chOff x="0" y="0"/>
          <a:chExt cx="0" cy="0"/>
        </a:xfrm>
      </p:grpSpPr>
      <p:sp>
        <p:nvSpPr>
          <p:cNvPr id="431" name="Google Shape;431;p60"/>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7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32" name="Google Shape;432;p6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33" name="Google Shape;433;p6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34" name="Google Shape;43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35" name="Google Shape;435;p60"/>
          <p:cNvPicPr preferRelativeResize="0"/>
          <p:nvPr/>
        </p:nvPicPr>
        <p:blipFill>
          <a:blip r:embed="rId2">
            <a:alphaModFix/>
          </a:blip>
          <a:stretch>
            <a:fillRect/>
          </a:stretch>
        </p:blipFill>
        <p:spPr>
          <a:xfrm>
            <a:off x="146522" y="124975"/>
            <a:ext cx="1180902" cy="3324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Cover">
  <p:cSld name="BLANK_2_1_3">
    <p:spTree>
      <p:nvGrpSpPr>
        <p:cNvPr id="1" name="Shape 36"/>
        <p:cNvGrpSpPr/>
        <p:nvPr/>
      </p:nvGrpSpPr>
      <p:grpSpPr>
        <a:xfrm>
          <a:off x="0" y="0"/>
          <a:ext cx="0" cy="0"/>
          <a:chOff x="0" y="0"/>
          <a:chExt cx="0" cy="0"/>
        </a:xfrm>
      </p:grpSpPr>
      <p:pic>
        <p:nvPicPr>
          <p:cNvPr id="37" name="Google Shape;37;p7"/>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38" name="Google Shape;38;p7"/>
          <p:cNvPicPr preferRelativeResize="0"/>
          <p:nvPr/>
        </p:nvPicPr>
        <p:blipFill>
          <a:blip r:embed="rId3">
            <a:alphaModFix/>
          </a:blip>
          <a:stretch>
            <a:fillRect/>
          </a:stretch>
        </p:blipFill>
        <p:spPr>
          <a:xfrm>
            <a:off x="4800" y="0"/>
            <a:ext cx="8075049" cy="5143500"/>
          </a:xfrm>
          <a:prstGeom prst="rect">
            <a:avLst/>
          </a:prstGeom>
          <a:noFill/>
          <a:ln>
            <a:noFill/>
          </a:ln>
        </p:spPr>
      </p:pic>
      <p:pic>
        <p:nvPicPr>
          <p:cNvPr id="39" name="Google Shape;39;p7"/>
          <p:cNvPicPr preferRelativeResize="0"/>
          <p:nvPr/>
        </p:nvPicPr>
        <p:blipFill>
          <a:blip r:embed="rId4">
            <a:alphaModFix/>
          </a:blip>
          <a:stretch>
            <a:fillRect/>
          </a:stretch>
        </p:blipFill>
        <p:spPr>
          <a:xfrm>
            <a:off x="6787613" y="519300"/>
            <a:ext cx="1862273" cy="524075"/>
          </a:xfrm>
          <a:prstGeom prst="rect">
            <a:avLst/>
          </a:prstGeom>
          <a:noFill/>
          <a:ln>
            <a:noFill/>
          </a:ln>
        </p:spPr>
      </p:pic>
      <p:sp>
        <p:nvSpPr>
          <p:cNvPr id="40" name="Google Shape;40;p7"/>
          <p:cNvSpPr txBox="1">
            <a:spLocks noGrp="1"/>
          </p:cNvSpPr>
          <p:nvPr>
            <p:ph type="title"/>
          </p:nvPr>
        </p:nvSpPr>
        <p:spPr>
          <a:xfrm>
            <a:off x="530775" y="1680300"/>
            <a:ext cx="4742700" cy="1782900"/>
          </a:xfrm>
          <a:prstGeom prst="rect">
            <a:avLst/>
          </a:prstGeom>
        </p:spPr>
        <p:txBody>
          <a:bodyPr spcFirstLastPara="1" wrap="square" lIns="91425" tIns="91425" rIns="91425" bIns="91425" anchor="t" anchorCtr="0">
            <a:noAutofit/>
          </a:bodyPr>
          <a:lstStyle>
            <a:lvl1pPr lvl="0" rtl="0">
              <a:spcBef>
                <a:spcPts val="0"/>
              </a:spcBef>
              <a:spcAft>
                <a:spcPts val="0"/>
              </a:spcAft>
              <a:buSzPts val="4700"/>
              <a:buFont typeface="Arial Black"/>
              <a:buNone/>
              <a:defRPr>
                <a:latin typeface="Arial Black"/>
                <a:ea typeface="Arial Black"/>
                <a:cs typeface="Arial Black"/>
                <a:sym typeface="Arial Black"/>
              </a:defRPr>
            </a:lvl1pPr>
            <a:lvl2pPr lvl="1" rtl="0">
              <a:spcBef>
                <a:spcPts val="0"/>
              </a:spcBef>
              <a:spcAft>
                <a:spcPts val="0"/>
              </a:spcAft>
              <a:buSzPts val="2800"/>
              <a:buFont typeface="Arial Black"/>
              <a:buNone/>
              <a:defRPr>
                <a:latin typeface="Arial Black"/>
                <a:ea typeface="Arial Black"/>
                <a:cs typeface="Arial Black"/>
                <a:sym typeface="Arial Black"/>
              </a:defRPr>
            </a:lvl2pPr>
            <a:lvl3pPr lvl="2" rtl="0">
              <a:spcBef>
                <a:spcPts val="0"/>
              </a:spcBef>
              <a:spcAft>
                <a:spcPts val="0"/>
              </a:spcAft>
              <a:buSzPts val="2800"/>
              <a:buFont typeface="Arial Black"/>
              <a:buNone/>
              <a:defRPr>
                <a:latin typeface="Arial Black"/>
                <a:ea typeface="Arial Black"/>
                <a:cs typeface="Arial Black"/>
                <a:sym typeface="Arial Black"/>
              </a:defRPr>
            </a:lvl3pPr>
            <a:lvl4pPr lvl="3" rtl="0">
              <a:spcBef>
                <a:spcPts val="0"/>
              </a:spcBef>
              <a:spcAft>
                <a:spcPts val="0"/>
              </a:spcAft>
              <a:buSzPts val="2800"/>
              <a:buFont typeface="Arial Black"/>
              <a:buNone/>
              <a:defRPr>
                <a:latin typeface="Arial Black"/>
                <a:ea typeface="Arial Black"/>
                <a:cs typeface="Arial Black"/>
                <a:sym typeface="Arial Black"/>
              </a:defRPr>
            </a:lvl4pPr>
            <a:lvl5pPr lvl="4" rtl="0">
              <a:spcBef>
                <a:spcPts val="0"/>
              </a:spcBef>
              <a:spcAft>
                <a:spcPts val="0"/>
              </a:spcAft>
              <a:buSzPts val="2800"/>
              <a:buFont typeface="Arial Black"/>
              <a:buNone/>
              <a:defRPr>
                <a:latin typeface="Arial Black"/>
                <a:ea typeface="Arial Black"/>
                <a:cs typeface="Arial Black"/>
                <a:sym typeface="Arial Black"/>
              </a:defRPr>
            </a:lvl5pPr>
            <a:lvl6pPr lvl="5" rtl="0">
              <a:spcBef>
                <a:spcPts val="0"/>
              </a:spcBef>
              <a:spcAft>
                <a:spcPts val="0"/>
              </a:spcAft>
              <a:buSzPts val="2800"/>
              <a:buFont typeface="Arial Black"/>
              <a:buNone/>
              <a:defRPr>
                <a:latin typeface="Arial Black"/>
                <a:ea typeface="Arial Black"/>
                <a:cs typeface="Arial Black"/>
                <a:sym typeface="Arial Black"/>
              </a:defRPr>
            </a:lvl6pPr>
            <a:lvl7pPr lvl="6" rtl="0">
              <a:spcBef>
                <a:spcPts val="0"/>
              </a:spcBef>
              <a:spcAft>
                <a:spcPts val="0"/>
              </a:spcAft>
              <a:buSzPts val="2800"/>
              <a:buFont typeface="Arial Black"/>
              <a:buNone/>
              <a:defRPr>
                <a:latin typeface="Arial Black"/>
                <a:ea typeface="Arial Black"/>
                <a:cs typeface="Arial Black"/>
                <a:sym typeface="Arial Black"/>
              </a:defRPr>
            </a:lvl7pPr>
            <a:lvl8pPr lvl="7" rtl="0">
              <a:spcBef>
                <a:spcPts val="0"/>
              </a:spcBef>
              <a:spcAft>
                <a:spcPts val="0"/>
              </a:spcAft>
              <a:buSzPts val="2800"/>
              <a:buFont typeface="Arial Black"/>
              <a:buNone/>
              <a:defRPr>
                <a:latin typeface="Arial Black"/>
                <a:ea typeface="Arial Black"/>
                <a:cs typeface="Arial Black"/>
                <a:sym typeface="Arial Black"/>
              </a:defRPr>
            </a:lvl8pPr>
            <a:lvl9pPr lvl="8" rtl="0">
              <a:spcBef>
                <a:spcPts val="0"/>
              </a:spcBef>
              <a:spcAft>
                <a:spcPts val="0"/>
              </a:spcAft>
              <a:buSzPts val="2800"/>
              <a:buFont typeface="Arial Black"/>
              <a:buNone/>
              <a:defRPr>
                <a:latin typeface="Arial Black"/>
                <a:ea typeface="Arial Black"/>
                <a:cs typeface="Arial Black"/>
                <a:sym typeface="Arial Black"/>
              </a:defRPr>
            </a:lvl9pPr>
          </a:lstStyle>
          <a:p>
            <a:endParaRPr/>
          </a:p>
        </p:txBody>
      </p:sp>
      <p:sp>
        <p:nvSpPr>
          <p:cNvPr id="41" name="Google Shape;41;p7"/>
          <p:cNvSpPr txBox="1">
            <a:spLocks noGrp="1"/>
          </p:cNvSpPr>
          <p:nvPr>
            <p:ph type="subTitle" idx="1"/>
          </p:nvPr>
        </p:nvSpPr>
        <p:spPr>
          <a:xfrm>
            <a:off x="530775" y="4025125"/>
            <a:ext cx="47427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Sans SemiBold"/>
              <a:buNone/>
              <a:defRPr sz="1600">
                <a:latin typeface="Nunito Sans SemiBold"/>
                <a:ea typeface="Nunito Sans SemiBold"/>
                <a:cs typeface="Nunito Sans SemiBold"/>
                <a:sym typeface="Nunito Sans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3">
  <p:cSld name="TITLE_6">
    <p:spTree>
      <p:nvGrpSpPr>
        <p:cNvPr id="1" name="Shape 436"/>
        <p:cNvGrpSpPr/>
        <p:nvPr/>
      </p:nvGrpSpPr>
      <p:grpSpPr>
        <a:xfrm>
          <a:off x="0" y="0"/>
          <a:ext cx="0" cy="0"/>
          <a:chOff x="0" y="0"/>
          <a:chExt cx="0" cy="0"/>
        </a:xfrm>
      </p:grpSpPr>
      <p:sp>
        <p:nvSpPr>
          <p:cNvPr id="437" name="Google Shape;437;p6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38" name="Google Shape;438;p6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9" name="Google Shape;439;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40" name="Google Shape;440;p61"/>
          <p:cNvPicPr preferRelativeResize="0"/>
          <p:nvPr/>
        </p:nvPicPr>
        <p:blipFill>
          <a:blip r:embed="rId2">
            <a:alphaModFix/>
          </a:blip>
          <a:stretch>
            <a:fillRect/>
          </a:stretch>
        </p:blipFill>
        <p:spPr>
          <a:xfrm>
            <a:off x="189175" y="193025"/>
            <a:ext cx="1829025" cy="51460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5"/>
        <p:cNvGrpSpPr/>
        <p:nvPr/>
      </p:nvGrpSpPr>
      <p:grpSpPr>
        <a:xfrm>
          <a:off x="0" y="0"/>
          <a:ext cx="0" cy="0"/>
          <a:chOff x="0" y="0"/>
          <a:chExt cx="0" cy="0"/>
        </a:xfrm>
      </p:grpSpPr>
      <p:sp>
        <p:nvSpPr>
          <p:cNvPr id="446" name="Google Shape;446;p63"/>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7" name="Google Shape;447;p63"/>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448" name="Google Shape;448;p63"/>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449" name="Google Shape;449;p63"/>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aper - KG " type="secHead">
  <p:cSld name="SECTION_HEADER">
    <p:spTree>
      <p:nvGrpSpPr>
        <p:cNvPr id="1" name="Shape 450"/>
        <p:cNvGrpSpPr/>
        <p:nvPr/>
      </p:nvGrpSpPr>
      <p:grpSpPr>
        <a:xfrm>
          <a:off x="0" y="0"/>
          <a:ext cx="0" cy="0"/>
          <a:chOff x="0" y="0"/>
          <a:chExt cx="0" cy="0"/>
        </a:xfrm>
      </p:grpSpPr>
      <p:sp>
        <p:nvSpPr>
          <p:cNvPr id="451" name="Google Shape;451;p64"/>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52" name="Google Shape;452;p64"/>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453" name="Google Shape;453;p64"/>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454" name="Google Shape;454;p64"/>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5"/>
        <p:cNvGrpSpPr/>
        <p:nvPr/>
      </p:nvGrpSpPr>
      <p:grpSpPr>
        <a:xfrm>
          <a:off x="0" y="0"/>
          <a:ext cx="0" cy="0"/>
          <a:chOff x="0" y="0"/>
          <a:chExt cx="0" cy="0"/>
        </a:xfrm>
      </p:grpSpPr>
      <p:sp>
        <p:nvSpPr>
          <p:cNvPr id="456" name="Google Shape;456;p65"/>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457" name="Google Shape;457;p65"/>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sp>
        <p:nvSpPr>
          <p:cNvPr id="458" name="Google Shape;458;p65"/>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59" name="Google Shape;459;p65"/>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0"/>
        <p:cNvGrpSpPr/>
        <p:nvPr/>
      </p:nvGrpSpPr>
      <p:grpSpPr>
        <a:xfrm>
          <a:off x="0" y="0"/>
          <a:ext cx="0" cy="0"/>
          <a:chOff x="0" y="0"/>
          <a:chExt cx="0" cy="0"/>
        </a:xfrm>
      </p:grpSpPr>
      <p:sp>
        <p:nvSpPr>
          <p:cNvPr id="461" name="Google Shape;461;p66"/>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462" name="Google Shape;462;p66"/>
          <p:cNvSpPr txBox="1">
            <a:spLocks noGrp="1"/>
          </p:cNvSpPr>
          <p:nvPr>
            <p:ph type="body" idx="1"/>
          </p:nvPr>
        </p:nvSpPr>
        <p:spPr>
          <a:xfrm>
            <a:off x="311700" y="1152475"/>
            <a:ext cx="3999900" cy="3416400"/>
          </a:xfrm>
          <a:prstGeom prst="rect">
            <a:avLst/>
          </a:prstGeom>
        </p:spPr>
        <p:txBody>
          <a:bodyPr spcFirstLastPara="1" wrap="square" lIns="93500" tIns="93500" rIns="93500" bIns="93500"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463" name="Google Shape;463;p66"/>
          <p:cNvSpPr txBox="1">
            <a:spLocks noGrp="1"/>
          </p:cNvSpPr>
          <p:nvPr>
            <p:ph type="body" idx="2"/>
          </p:nvPr>
        </p:nvSpPr>
        <p:spPr>
          <a:xfrm>
            <a:off x="4832400" y="1152475"/>
            <a:ext cx="3999900" cy="3416400"/>
          </a:xfrm>
          <a:prstGeom prst="rect">
            <a:avLst/>
          </a:prstGeom>
        </p:spPr>
        <p:txBody>
          <a:bodyPr spcFirstLastPara="1" wrap="square" lIns="93500" tIns="93500" rIns="93500" bIns="93500"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pic>
        <p:nvPicPr>
          <p:cNvPr id="464" name="Google Shape;464;p66"/>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G Grey">
  <p:cSld name="TITLE_AND_TWO_COLUMNS_1">
    <p:spTree>
      <p:nvGrpSpPr>
        <p:cNvPr id="1" name="Shape 465"/>
        <p:cNvGrpSpPr/>
        <p:nvPr/>
      </p:nvGrpSpPr>
      <p:grpSpPr>
        <a:xfrm>
          <a:off x="0" y="0"/>
          <a:ext cx="0" cy="0"/>
          <a:chOff x="0" y="0"/>
          <a:chExt cx="0" cy="0"/>
        </a:xfrm>
      </p:grpSpPr>
      <p:pic>
        <p:nvPicPr>
          <p:cNvPr id="466" name="Google Shape;466;p6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467" name="Google Shape;467;p67"/>
          <p:cNvPicPr preferRelativeResize="0"/>
          <p:nvPr/>
        </p:nvPicPr>
        <p:blipFill rotWithShape="1">
          <a:blip r:embed="rId3">
            <a:alphaModFix/>
          </a:blip>
          <a:srcRect l="-8601"/>
          <a:stretch/>
        </p:blipFill>
        <p:spPr>
          <a:xfrm>
            <a:off x="8531050" y="158725"/>
            <a:ext cx="358775" cy="33042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8"/>
        <p:cNvGrpSpPr/>
        <p:nvPr/>
      </p:nvGrpSpPr>
      <p:grpSpPr>
        <a:xfrm>
          <a:off x="0" y="0"/>
          <a:ext cx="0" cy="0"/>
          <a:chOff x="0" y="0"/>
          <a:chExt cx="0" cy="0"/>
        </a:xfrm>
      </p:grpSpPr>
      <p:sp>
        <p:nvSpPr>
          <p:cNvPr id="469" name="Google Shape;469;p68"/>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0" name="Google Shape;470;p68"/>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471" name="Google Shape;471;p68"/>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472" name="Google Shape;472;p68"/>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473"/>
        <p:cNvGrpSpPr/>
        <p:nvPr/>
      </p:nvGrpSpPr>
      <p:grpSpPr>
        <a:xfrm>
          <a:off x="0" y="0"/>
          <a:ext cx="0" cy="0"/>
          <a:chOff x="0" y="0"/>
          <a:chExt cx="0" cy="0"/>
        </a:xfrm>
      </p:grpSpPr>
      <p:sp>
        <p:nvSpPr>
          <p:cNvPr id="474" name="Google Shape;474;p69"/>
          <p:cNvSpPr txBox="1">
            <a:spLocks noGrp="1"/>
          </p:cNvSpPr>
          <p:nvPr>
            <p:ph type="ctrTitle"/>
          </p:nvPr>
        </p:nvSpPr>
        <p:spPr>
          <a:xfrm>
            <a:off x="311705" y="744570"/>
            <a:ext cx="8520600" cy="1350900"/>
          </a:xfrm>
          <a:prstGeom prst="rect">
            <a:avLst/>
          </a:prstGeom>
        </p:spPr>
        <p:txBody>
          <a:bodyPr spcFirstLastPara="1" wrap="square" lIns="93500" tIns="93500" rIns="93500" bIns="93500" anchor="b" anchorCtr="0">
            <a:norm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475" name="Google Shape;475;p69"/>
          <p:cNvSpPr txBox="1">
            <a:spLocks noGrp="1"/>
          </p:cNvSpPr>
          <p:nvPr>
            <p:ph type="subTitle" idx="1"/>
          </p:nvPr>
        </p:nvSpPr>
        <p:spPr>
          <a:xfrm>
            <a:off x="398927" y="2300726"/>
            <a:ext cx="8520600" cy="792600"/>
          </a:xfrm>
          <a:prstGeom prst="rect">
            <a:avLst/>
          </a:prstGeom>
        </p:spPr>
        <p:txBody>
          <a:bodyPr spcFirstLastPara="1" wrap="square" lIns="93500" tIns="93500" rIns="93500" bIns="93500" anchor="t" anchorCtr="0">
            <a:normAutofit/>
          </a:bodyPr>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476"/>
        <p:cNvGrpSpPr/>
        <p:nvPr/>
      </p:nvGrpSpPr>
      <p:grpSpPr>
        <a:xfrm>
          <a:off x="0" y="0"/>
          <a:ext cx="0" cy="0"/>
          <a:chOff x="0" y="0"/>
          <a:chExt cx="0" cy="0"/>
        </a:xfrm>
      </p:grpSpPr>
      <p:sp>
        <p:nvSpPr>
          <p:cNvPr id="477" name="Google Shape;477;p70"/>
          <p:cNvSpPr txBox="1">
            <a:spLocks noGrp="1"/>
          </p:cNvSpPr>
          <p:nvPr>
            <p:ph type="ctrTitle"/>
          </p:nvPr>
        </p:nvSpPr>
        <p:spPr>
          <a:xfrm>
            <a:off x="311705" y="744570"/>
            <a:ext cx="8520600" cy="1350900"/>
          </a:xfrm>
          <a:prstGeom prst="rect">
            <a:avLst/>
          </a:prstGeom>
        </p:spPr>
        <p:txBody>
          <a:bodyPr spcFirstLastPara="1" wrap="square" lIns="93500" tIns="93500" rIns="93500" bIns="93500" anchor="b" anchorCtr="0">
            <a:norm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478" name="Google Shape;478;p70"/>
          <p:cNvSpPr txBox="1">
            <a:spLocks noGrp="1"/>
          </p:cNvSpPr>
          <p:nvPr>
            <p:ph type="subTitle" idx="1"/>
          </p:nvPr>
        </p:nvSpPr>
        <p:spPr>
          <a:xfrm>
            <a:off x="398927" y="2300726"/>
            <a:ext cx="8520600" cy="792600"/>
          </a:xfrm>
          <a:prstGeom prst="rect">
            <a:avLst/>
          </a:prstGeom>
        </p:spPr>
        <p:txBody>
          <a:bodyPr spcFirstLastPara="1" wrap="square" lIns="93500" tIns="93500" rIns="93500" bIns="93500" anchor="t" anchorCtr="0">
            <a:normAutofit/>
          </a:bodyPr>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479"/>
        <p:cNvGrpSpPr/>
        <p:nvPr/>
      </p:nvGrpSpPr>
      <p:grpSpPr>
        <a:xfrm>
          <a:off x="0" y="0"/>
          <a:ext cx="0" cy="0"/>
          <a:chOff x="0" y="0"/>
          <a:chExt cx="0" cy="0"/>
        </a:xfrm>
      </p:grpSpPr>
      <p:sp>
        <p:nvSpPr>
          <p:cNvPr id="480" name="Google Shape;480;p71"/>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81" name="Google Shape;481;p71"/>
          <p:cNvSpPr txBox="1">
            <a:spLocks noGrp="1"/>
          </p:cNvSpPr>
          <p:nvPr>
            <p:ph type="subTitle" idx="1"/>
          </p:nvPr>
        </p:nvSpPr>
        <p:spPr>
          <a:xfrm>
            <a:off x="311700" y="2834125"/>
            <a:ext cx="8520600" cy="792600"/>
          </a:xfrm>
          <a:prstGeom prst="rect">
            <a:avLst/>
          </a:prstGeom>
        </p:spPr>
        <p:txBody>
          <a:bodyPr spcFirstLastPara="1" wrap="square" lIns="93500" tIns="93500" rIns="93500" bIns="935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2" name="Google Shape;482;p71"/>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Cover">
  <p:cSld name="BLANK_1_1_1">
    <p:spTree>
      <p:nvGrpSpPr>
        <p:cNvPr id="1" name="Shape 42"/>
        <p:cNvGrpSpPr/>
        <p:nvPr/>
      </p:nvGrpSpPr>
      <p:grpSpPr>
        <a:xfrm>
          <a:off x="0" y="0"/>
          <a:ext cx="0" cy="0"/>
          <a:chOff x="0" y="0"/>
          <a:chExt cx="0" cy="0"/>
        </a:xfrm>
      </p:grpSpPr>
      <p:pic>
        <p:nvPicPr>
          <p:cNvPr id="43" name="Google Shape;43;p8"/>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44" name="Google Shape;44;p8"/>
          <p:cNvPicPr preferRelativeResize="0"/>
          <p:nvPr/>
        </p:nvPicPr>
        <p:blipFill rotWithShape="1">
          <a:blip r:embed="rId3">
            <a:alphaModFix/>
          </a:blip>
          <a:srcRect t="9"/>
          <a:stretch/>
        </p:blipFill>
        <p:spPr>
          <a:xfrm>
            <a:off x="-1" y="275"/>
            <a:ext cx="9144000" cy="5142949"/>
          </a:xfrm>
          <a:prstGeom prst="rect">
            <a:avLst/>
          </a:prstGeom>
          <a:noFill/>
          <a:ln>
            <a:noFill/>
          </a:ln>
        </p:spPr>
      </p:pic>
      <p:sp>
        <p:nvSpPr>
          <p:cNvPr id="45" name="Google Shape;45;p8"/>
          <p:cNvSpPr txBox="1">
            <a:spLocks noGrp="1"/>
          </p:cNvSpPr>
          <p:nvPr>
            <p:ph type="title"/>
          </p:nvPr>
        </p:nvSpPr>
        <p:spPr>
          <a:xfrm flipH="1">
            <a:off x="510225" y="2324950"/>
            <a:ext cx="8139600" cy="1128000"/>
          </a:xfrm>
          <a:prstGeom prst="rect">
            <a:avLst/>
          </a:prstGeom>
        </p:spPr>
        <p:txBody>
          <a:bodyPr spcFirstLastPara="1" wrap="square" lIns="91425" tIns="91425" rIns="91425" bIns="91425" anchor="t" anchorCtr="0">
            <a:noAutofit/>
          </a:bodyPr>
          <a:lstStyle>
            <a:lvl1pPr lvl="0" rtl="0">
              <a:spcBef>
                <a:spcPts val="0"/>
              </a:spcBef>
              <a:spcAft>
                <a:spcPts val="0"/>
              </a:spcAft>
              <a:buSzPts val="4700"/>
              <a:buFont typeface="Arial Black"/>
              <a:buNone/>
              <a:defRPr>
                <a:latin typeface="Arial Black"/>
                <a:ea typeface="Arial Black"/>
                <a:cs typeface="Arial Black"/>
                <a:sym typeface="Arial Black"/>
              </a:defRPr>
            </a:lvl1pPr>
            <a:lvl2pPr lvl="1" rtl="0">
              <a:spcBef>
                <a:spcPts val="0"/>
              </a:spcBef>
              <a:spcAft>
                <a:spcPts val="0"/>
              </a:spcAft>
              <a:buSzPts val="2800"/>
              <a:buFont typeface="Arial Black"/>
              <a:buNone/>
              <a:defRPr>
                <a:latin typeface="Arial Black"/>
                <a:ea typeface="Arial Black"/>
                <a:cs typeface="Arial Black"/>
                <a:sym typeface="Arial Black"/>
              </a:defRPr>
            </a:lvl2pPr>
            <a:lvl3pPr lvl="2" rtl="0">
              <a:spcBef>
                <a:spcPts val="0"/>
              </a:spcBef>
              <a:spcAft>
                <a:spcPts val="0"/>
              </a:spcAft>
              <a:buSzPts val="2800"/>
              <a:buFont typeface="Arial Black"/>
              <a:buNone/>
              <a:defRPr>
                <a:latin typeface="Arial Black"/>
                <a:ea typeface="Arial Black"/>
                <a:cs typeface="Arial Black"/>
                <a:sym typeface="Arial Black"/>
              </a:defRPr>
            </a:lvl3pPr>
            <a:lvl4pPr lvl="3" rtl="0">
              <a:spcBef>
                <a:spcPts val="0"/>
              </a:spcBef>
              <a:spcAft>
                <a:spcPts val="0"/>
              </a:spcAft>
              <a:buSzPts val="2800"/>
              <a:buFont typeface="Arial Black"/>
              <a:buNone/>
              <a:defRPr>
                <a:latin typeface="Arial Black"/>
                <a:ea typeface="Arial Black"/>
                <a:cs typeface="Arial Black"/>
                <a:sym typeface="Arial Black"/>
              </a:defRPr>
            </a:lvl4pPr>
            <a:lvl5pPr lvl="4" rtl="0">
              <a:spcBef>
                <a:spcPts val="0"/>
              </a:spcBef>
              <a:spcAft>
                <a:spcPts val="0"/>
              </a:spcAft>
              <a:buSzPts val="2800"/>
              <a:buFont typeface="Arial Black"/>
              <a:buNone/>
              <a:defRPr>
                <a:latin typeface="Arial Black"/>
                <a:ea typeface="Arial Black"/>
                <a:cs typeface="Arial Black"/>
                <a:sym typeface="Arial Black"/>
              </a:defRPr>
            </a:lvl5pPr>
            <a:lvl6pPr lvl="5" rtl="0">
              <a:spcBef>
                <a:spcPts val="0"/>
              </a:spcBef>
              <a:spcAft>
                <a:spcPts val="0"/>
              </a:spcAft>
              <a:buSzPts val="2800"/>
              <a:buFont typeface="Arial Black"/>
              <a:buNone/>
              <a:defRPr>
                <a:latin typeface="Arial Black"/>
                <a:ea typeface="Arial Black"/>
                <a:cs typeface="Arial Black"/>
                <a:sym typeface="Arial Black"/>
              </a:defRPr>
            </a:lvl6pPr>
            <a:lvl7pPr lvl="6" rtl="0">
              <a:spcBef>
                <a:spcPts val="0"/>
              </a:spcBef>
              <a:spcAft>
                <a:spcPts val="0"/>
              </a:spcAft>
              <a:buSzPts val="2800"/>
              <a:buFont typeface="Arial Black"/>
              <a:buNone/>
              <a:defRPr>
                <a:latin typeface="Arial Black"/>
                <a:ea typeface="Arial Black"/>
                <a:cs typeface="Arial Black"/>
                <a:sym typeface="Arial Black"/>
              </a:defRPr>
            </a:lvl7pPr>
            <a:lvl8pPr lvl="7" rtl="0">
              <a:spcBef>
                <a:spcPts val="0"/>
              </a:spcBef>
              <a:spcAft>
                <a:spcPts val="0"/>
              </a:spcAft>
              <a:buSzPts val="2800"/>
              <a:buFont typeface="Arial Black"/>
              <a:buNone/>
              <a:defRPr>
                <a:latin typeface="Arial Black"/>
                <a:ea typeface="Arial Black"/>
                <a:cs typeface="Arial Black"/>
                <a:sym typeface="Arial Black"/>
              </a:defRPr>
            </a:lvl8pPr>
            <a:lvl9pPr lvl="8" rtl="0">
              <a:spcBef>
                <a:spcPts val="0"/>
              </a:spcBef>
              <a:spcAft>
                <a:spcPts val="0"/>
              </a:spcAft>
              <a:buSzPts val="2800"/>
              <a:buFont typeface="Arial Black"/>
              <a:buNone/>
              <a:defRPr>
                <a:latin typeface="Arial Black"/>
                <a:ea typeface="Arial Black"/>
                <a:cs typeface="Arial Black"/>
                <a:sym typeface="Arial Black"/>
              </a:defRPr>
            </a:lvl9pPr>
          </a:lstStyle>
          <a:p>
            <a:endParaRPr/>
          </a:p>
        </p:txBody>
      </p:sp>
      <p:sp>
        <p:nvSpPr>
          <p:cNvPr id="46" name="Google Shape;46;p8"/>
          <p:cNvSpPr txBox="1">
            <a:spLocks noGrp="1"/>
          </p:cNvSpPr>
          <p:nvPr>
            <p:ph type="subTitle" idx="1"/>
          </p:nvPr>
        </p:nvSpPr>
        <p:spPr>
          <a:xfrm>
            <a:off x="530775" y="4025125"/>
            <a:ext cx="52893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Sans SemiBold"/>
              <a:buNone/>
              <a:defRPr sz="1600">
                <a:latin typeface="Nunito Sans SemiBold"/>
                <a:ea typeface="Nunito Sans SemiBold"/>
                <a:cs typeface="Nunito Sans SemiBold"/>
                <a:sym typeface="Nunito Sans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pic>
        <p:nvPicPr>
          <p:cNvPr id="47" name="Google Shape;47;p8"/>
          <p:cNvPicPr preferRelativeResize="0"/>
          <p:nvPr/>
        </p:nvPicPr>
        <p:blipFill>
          <a:blip r:embed="rId4">
            <a:alphaModFix/>
          </a:blip>
          <a:stretch>
            <a:fillRect/>
          </a:stretch>
        </p:blipFill>
        <p:spPr>
          <a:xfrm>
            <a:off x="6787613" y="519300"/>
            <a:ext cx="1862273" cy="52407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p:cSld name="TITLE_3">
    <p:spTree>
      <p:nvGrpSpPr>
        <p:cNvPr id="1" name="Shape 483"/>
        <p:cNvGrpSpPr/>
        <p:nvPr/>
      </p:nvGrpSpPr>
      <p:grpSpPr>
        <a:xfrm>
          <a:off x="0" y="0"/>
          <a:ext cx="0" cy="0"/>
          <a:chOff x="0" y="0"/>
          <a:chExt cx="0" cy="0"/>
        </a:xfrm>
      </p:grpSpPr>
      <p:sp>
        <p:nvSpPr>
          <p:cNvPr id="484" name="Google Shape;484;p72"/>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rtl="0">
              <a:spcBef>
                <a:spcPts val="0"/>
              </a:spcBef>
              <a:spcAft>
                <a:spcPts val="0"/>
              </a:spcAft>
              <a:buClr>
                <a:srgbClr val="25221F"/>
              </a:buClr>
              <a:buSzPts val="5200"/>
              <a:buFont typeface="Arial Black"/>
              <a:buNone/>
              <a:defRPr sz="5200" b="1">
                <a:solidFill>
                  <a:srgbClr val="25221F"/>
                </a:solidFill>
                <a:latin typeface="Arial Black"/>
                <a:ea typeface="Arial Black"/>
                <a:cs typeface="Arial Black"/>
                <a:sym typeface="Arial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85" name="Google Shape;485;p72"/>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Cover" type="blank">
  <p:cSld name="BLANK">
    <p:spTree>
      <p:nvGrpSpPr>
        <p:cNvPr id="1" name="Shape 486"/>
        <p:cNvGrpSpPr/>
        <p:nvPr/>
      </p:nvGrpSpPr>
      <p:grpSpPr>
        <a:xfrm>
          <a:off x="0" y="0"/>
          <a:ext cx="0" cy="0"/>
          <a:chOff x="0" y="0"/>
          <a:chExt cx="0" cy="0"/>
        </a:xfrm>
      </p:grpSpPr>
      <p:sp>
        <p:nvSpPr>
          <p:cNvPr id="487" name="Google Shape;487;p73"/>
          <p:cNvSpPr txBox="1">
            <a:spLocks noGrp="1"/>
          </p:cNvSpPr>
          <p:nvPr>
            <p:ph type="title"/>
          </p:nvPr>
        </p:nvSpPr>
        <p:spPr>
          <a:xfrm>
            <a:off x="510225" y="2431875"/>
            <a:ext cx="8169300" cy="7734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Font typeface="Arial Black"/>
              <a:buNone/>
              <a:defRPr>
                <a:solidFill>
                  <a:schemeClr val="lt1"/>
                </a:solidFill>
                <a:latin typeface="Arial Black"/>
                <a:ea typeface="Arial Black"/>
                <a:cs typeface="Arial Black"/>
                <a:sym typeface="Arial Black"/>
              </a:defRPr>
            </a:lvl1pPr>
            <a:lvl2pPr lvl="1" rtl="0">
              <a:spcBef>
                <a:spcPts val="0"/>
              </a:spcBef>
              <a:spcAft>
                <a:spcPts val="0"/>
              </a:spcAft>
              <a:buSzPts val="2900"/>
              <a:buFont typeface="Arial Black"/>
              <a:buNone/>
              <a:defRPr>
                <a:latin typeface="Arial Black"/>
                <a:ea typeface="Arial Black"/>
                <a:cs typeface="Arial Black"/>
                <a:sym typeface="Arial Black"/>
              </a:defRPr>
            </a:lvl2pPr>
            <a:lvl3pPr lvl="2" rtl="0">
              <a:spcBef>
                <a:spcPts val="0"/>
              </a:spcBef>
              <a:spcAft>
                <a:spcPts val="0"/>
              </a:spcAft>
              <a:buSzPts val="2900"/>
              <a:buFont typeface="Arial Black"/>
              <a:buNone/>
              <a:defRPr>
                <a:latin typeface="Arial Black"/>
                <a:ea typeface="Arial Black"/>
                <a:cs typeface="Arial Black"/>
                <a:sym typeface="Arial Black"/>
              </a:defRPr>
            </a:lvl3pPr>
            <a:lvl4pPr lvl="3" rtl="0">
              <a:spcBef>
                <a:spcPts val="0"/>
              </a:spcBef>
              <a:spcAft>
                <a:spcPts val="0"/>
              </a:spcAft>
              <a:buSzPts val="2900"/>
              <a:buFont typeface="Arial Black"/>
              <a:buNone/>
              <a:defRPr>
                <a:latin typeface="Arial Black"/>
                <a:ea typeface="Arial Black"/>
                <a:cs typeface="Arial Black"/>
                <a:sym typeface="Arial Black"/>
              </a:defRPr>
            </a:lvl4pPr>
            <a:lvl5pPr lvl="4" rtl="0">
              <a:spcBef>
                <a:spcPts val="0"/>
              </a:spcBef>
              <a:spcAft>
                <a:spcPts val="0"/>
              </a:spcAft>
              <a:buSzPts val="2900"/>
              <a:buFont typeface="Arial Black"/>
              <a:buNone/>
              <a:defRPr>
                <a:latin typeface="Arial Black"/>
                <a:ea typeface="Arial Black"/>
                <a:cs typeface="Arial Black"/>
                <a:sym typeface="Arial Black"/>
              </a:defRPr>
            </a:lvl5pPr>
            <a:lvl6pPr lvl="5" rtl="0">
              <a:spcBef>
                <a:spcPts val="0"/>
              </a:spcBef>
              <a:spcAft>
                <a:spcPts val="0"/>
              </a:spcAft>
              <a:buSzPts val="2900"/>
              <a:buFont typeface="Arial Black"/>
              <a:buNone/>
              <a:defRPr>
                <a:latin typeface="Arial Black"/>
                <a:ea typeface="Arial Black"/>
                <a:cs typeface="Arial Black"/>
                <a:sym typeface="Arial Black"/>
              </a:defRPr>
            </a:lvl6pPr>
            <a:lvl7pPr lvl="6" rtl="0">
              <a:spcBef>
                <a:spcPts val="0"/>
              </a:spcBef>
              <a:spcAft>
                <a:spcPts val="0"/>
              </a:spcAft>
              <a:buSzPts val="2900"/>
              <a:buFont typeface="Arial Black"/>
              <a:buNone/>
              <a:defRPr>
                <a:latin typeface="Arial Black"/>
                <a:ea typeface="Arial Black"/>
                <a:cs typeface="Arial Black"/>
                <a:sym typeface="Arial Black"/>
              </a:defRPr>
            </a:lvl7pPr>
            <a:lvl8pPr lvl="7" rtl="0">
              <a:spcBef>
                <a:spcPts val="0"/>
              </a:spcBef>
              <a:spcAft>
                <a:spcPts val="0"/>
              </a:spcAft>
              <a:buSzPts val="2900"/>
              <a:buFont typeface="Arial Black"/>
              <a:buNone/>
              <a:defRPr>
                <a:latin typeface="Arial Black"/>
                <a:ea typeface="Arial Black"/>
                <a:cs typeface="Arial Black"/>
                <a:sym typeface="Arial Black"/>
              </a:defRPr>
            </a:lvl8pPr>
            <a:lvl9pPr lvl="8" rtl="0">
              <a:spcBef>
                <a:spcPts val="0"/>
              </a:spcBef>
              <a:spcAft>
                <a:spcPts val="0"/>
              </a:spcAft>
              <a:buSzPts val="2900"/>
              <a:buFont typeface="Arial Black"/>
              <a:buNone/>
              <a:defRPr>
                <a:latin typeface="Arial Black"/>
                <a:ea typeface="Arial Black"/>
                <a:cs typeface="Arial Black"/>
                <a:sym typeface="Arial Black"/>
              </a:defRPr>
            </a:lvl9pPr>
          </a:lstStyle>
          <a:p>
            <a:endParaRPr/>
          </a:p>
        </p:txBody>
      </p:sp>
      <p:sp>
        <p:nvSpPr>
          <p:cNvPr id="488" name="Google Shape;488;p73"/>
          <p:cNvSpPr txBox="1">
            <a:spLocks noGrp="1"/>
          </p:cNvSpPr>
          <p:nvPr>
            <p:ph type="subTitle" idx="1"/>
          </p:nvPr>
        </p:nvSpPr>
        <p:spPr>
          <a:xfrm>
            <a:off x="537624" y="1580074"/>
            <a:ext cx="3910800" cy="392700"/>
          </a:xfrm>
          <a:prstGeom prst="rect">
            <a:avLst/>
          </a:prstGeom>
        </p:spPr>
        <p:txBody>
          <a:bodyPr spcFirstLastPara="1" wrap="square" lIns="93500" tIns="93500" rIns="93500" bIns="93500" anchor="t" anchorCtr="0">
            <a:normAutofit/>
          </a:bodyPr>
          <a:lstStyle>
            <a:lvl1pPr lvl="0" rtl="0">
              <a:spcBef>
                <a:spcPts val="0"/>
              </a:spcBef>
              <a:spcAft>
                <a:spcPts val="0"/>
              </a:spcAft>
              <a:buClr>
                <a:srgbClr val="FFFFFF"/>
              </a:buClr>
              <a:buSzPts val="1400"/>
              <a:buFont typeface="Nunito Sans SemiBold"/>
              <a:buNone/>
              <a:defRPr sz="1400">
                <a:solidFill>
                  <a:srgbClr val="FFFFFF"/>
                </a:solidFill>
                <a:latin typeface="Nunito Sans SemiBold"/>
                <a:ea typeface="Nunito Sans SemiBold"/>
                <a:cs typeface="Nunito Sans SemiBold"/>
                <a:sym typeface="Nunito Sans SemiBold"/>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89" name="Google Shape;489;p73"/>
          <p:cNvSpPr txBox="1">
            <a:spLocks noGrp="1"/>
          </p:cNvSpPr>
          <p:nvPr>
            <p:ph type="subTitle" idx="2"/>
          </p:nvPr>
        </p:nvSpPr>
        <p:spPr>
          <a:xfrm>
            <a:off x="530770" y="3387328"/>
            <a:ext cx="6444900" cy="6048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400"/>
              <a:buFont typeface="Nunito Sans"/>
              <a:buNone/>
              <a:defRPr sz="2400">
                <a:solidFill>
                  <a:schemeClr val="lt1"/>
                </a:solidFill>
                <a:latin typeface="Nunito Sans"/>
                <a:ea typeface="Nunito Sans"/>
                <a:cs typeface="Nunito Sans"/>
                <a:sym typeface="Nunito Sans"/>
              </a:defRPr>
            </a:lvl1pPr>
            <a:lvl2pPr lvl="1" rtl="0">
              <a:spcBef>
                <a:spcPts val="0"/>
              </a:spcBef>
              <a:spcAft>
                <a:spcPts val="0"/>
              </a:spcAft>
              <a:buClr>
                <a:schemeClr val="lt1"/>
              </a:buClr>
              <a:buSzPts val="1600"/>
              <a:buNone/>
              <a:defRPr>
                <a:solidFill>
                  <a:schemeClr val="lt1"/>
                </a:solidFill>
              </a:defRPr>
            </a:lvl2pPr>
            <a:lvl3pPr lvl="2" rtl="0">
              <a:spcBef>
                <a:spcPts val="0"/>
              </a:spcBef>
              <a:spcAft>
                <a:spcPts val="0"/>
              </a:spcAft>
              <a:buClr>
                <a:schemeClr val="lt1"/>
              </a:buClr>
              <a:buSzPts val="1600"/>
              <a:buNone/>
              <a:defRPr>
                <a:solidFill>
                  <a:schemeClr val="lt1"/>
                </a:solidFill>
              </a:defRPr>
            </a:lvl3pPr>
            <a:lvl4pPr lvl="3" rtl="0">
              <a:spcBef>
                <a:spcPts val="0"/>
              </a:spcBef>
              <a:spcAft>
                <a:spcPts val="0"/>
              </a:spcAft>
              <a:buClr>
                <a:schemeClr val="lt1"/>
              </a:buClr>
              <a:buSzPts val="1600"/>
              <a:buNone/>
              <a:defRPr>
                <a:solidFill>
                  <a:schemeClr val="lt1"/>
                </a:solidFill>
              </a:defRPr>
            </a:lvl4pPr>
            <a:lvl5pPr lvl="4" rtl="0">
              <a:spcBef>
                <a:spcPts val="0"/>
              </a:spcBef>
              <a:spcAft>
                <a:spcPts val="0"/>
              </a:spcAft>
              <a:buClr>
                <a:schemeClr val="lt1"/>
              </a:buClr>
              <a:buSzPts val="1600"/>
              <a:buNone/>
              <a:defRPr>
                <a:solidFill>
                  <a:schemeClr val="lt1"/>
                </a:solidFill>
              </a:defRPr>
            </a:lvl5pPr>
            <a:lvl6pPr lvl="5" rtl="0">
              <a:spcBef>
                <a:spcPts val="0"/>
              </a:spcBef>
              <a:spcAft>
                <a:spcPts val="0"/>
              </a:spcAft>
              <a:buClr>
                <a:schemeClr val="lt1"/>
              </a:buClr>
              <a:buSzPts val="1600"/>
              <a:buNone/>
              <a:defRPr>
                <a:solidFill>
                  <a:schemeClr val="lt1"/>
                </a:solidFill>
              </a:defRPr>
            </a:lvl6pPr>
            <a:lvl7pPr lvl="6" rtl="0">
              <a:spcBef>
                <a:spcPts val="0"/>
              </a:spcBef>
              <a:spcAft>
                <a:spcPts val="0"/>
              </a:spcAft>
              <a:buClr>
                <a:schemeClr val="lt1"/>
              </a:buClr>
              <a:buSzPts val="1600"/>
              <a:buNone/>
              <a:defRPr>
                <a:solidFill>
                  <a:schemeClr val="lt1"/>
                </a:solidFill>
              </a:defRPr>
            </a:lvl7pPr>
            <a:lvl8pPr lvl="7" rtl="0">
              <a:spcBef>
                <a:spcPts val="0"/>
              </a:spcBef>
              <a:spcAft>
                <a:spcPts val="0"/>
              </a:spcAft>
              <a:buClr>
                <a:schemeClr val="lt1"/>
              </a:buClr>
              <a:buSzPts val="1600"/>
              <a:buNone/>
              <a:defRPr>
                <a:solidFill>
                  <a:schemeClr val="lt1"/>
                </a:solidFill>
              </a:defRPr>
            </a:lvl8pPr>
            <a:lvl9pPr lvl="8" rtl="0">
              <a:spcBef>
                <a:spcPts val="0"/>
              </a:spcBef>
              <a:spcAft>
                <a:spcPts val="0"/>
              </a:spcAft>
              <a:buClr>
                <a:schemeClr val="lt1"/>
              </a:buClr>
              <a:buSzPts val="1600"/>
              <a:buNone/>
              <a:defRPr>
                <a:solidFill>
                  <a:schemeClr val="lt1"/>
                </a:solidFill>
              </a:defRPr>
            </a:lvl9pPr>
          </a:lstStyle>
          <a:p>
            <a:endParaRPr/>
          </a:p>
        </p:txBody>
      </p:sp>
      <p:pic>
        <p:nvPicPr>
          <p:cNvPr id="490" name="Google Shape;490;p73"/>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1.Main Content">
  <p:cSld name="BLANK_1_1_2_1_1">
    <p:spTree>
      <p:nvGrpSpPr>
        <p:cNvPr id="1" name="Shape 491"/>
        <p:cNvGrpSpPr/>
        <p:nvPr/>
      </p:nvGrpSpPr>
      <p:grpSpPr>
        <a:xfrm>
          <a:off x="0" y="0"/>
          <a:ext cx="0" cy="0"/>
          <a:chOff x="0" y="0"/>
          <a:chExt cx="0" cy="0"/>
        </a:xfrm>
      </p:grpSpPr>
      <p:sp>
        <p:nvSpPr>
          <p:cNvPr id="492" name="Google Shape;492;p74"/>
          <p:cNvSpPr txBox="1">
            <a:spLocks noGrp="1"/>
          </p:cNvSpPr>
          <p:nvPr>
            <p:ph type="title"/>
          </p:nvPr>
        </p:nvSpPr>
        <p:spPr>
          <a:xfrm>
            <a:off x="332668" y="903709"/>
            <a:ext cx="7978500" cy="590100"/>
          </a:xfrm>
          <a:prstGeom prst="rect">
            <a:avLst/>
          </a:prstGeom>
        </p:spPr>
        <p:txBody>
          <a:bodyPr spcFirstLastPara="1" wrap="square" lIns="93500" tIns="93500" rIns="93500" bIns="93500" anchor="t" anchorCtr="0">
            <a:norm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493" name="Google Shape;493;p74"/>
          <p:cNvSpPr txBox="1">
            <a:spLocks noGrp="1"/>
          </p:cNvSpPr>
          <p:nvPr>
            <p:ph type="body" idx="1"/>
          </p:nvPr>
        </p:nvSpPr>
        <p:spPr>
          <a:xfrm>
            <a:off x="332681" y="2188525"/>
            <a:ext cx="2531400" cy="26592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494" name="Google Shape;494;p74"/>
          <p:cNvSpPr txBox="1">
            <a:spLocks noGrp="1"/>
          </p:cNvSpPr>
          <p:nvPr>
            <p:ph type="subTitle" idx="2"/>
          </p:nvPr>
        </p:nvSpPr>
        <p:spPr>
          <a:xfrm>
            <a:off x="332674" y="1592157"/>
            <a:ext cx="2531400" cy="590100"/>
          </a:xfrm>
          <a:prstGeom prst="rect">
            <a:avLst/>
          </a:prstGeom>
        </p:spPr>
        <p:txBody>
          <a:bodyPr spcFirstLastPara="1" wrap="square" lIns="93500" tIns="93500" rIns="93500" bIns="93500" anchor="t" anchorCtr="0">
            <a:norm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0"/>
              </a:spcBef>
              <a:spcAft>
                <a:spcPts val="0"/>
              </a:spcAft>
              <a:buClr>
                <a:srgbClr val="25221F"/>
              </a:buClr>
              <a:buSzPts val="2400"/>
              <a:buNone/>
              <a:defRPr sz="2400">
                <a:solidFill>
                  <a:srgbClr val="25221F"/>
                </a:solidFill>
              </a:defRPr>
            </a:lvl2pPr>
            <a:lvl3pPr lvl="2" rtl="0">
              <a:lnSpc>
                <a:spcPct val="100000"/>
              </a:lnSpc>
              <a:spcBef>
                <a:spcPts val="0"/>
              </a:spcBef>
              <a:spcAft>
                <a:spcPts val="0"/>
              </a:spcAft>
              <a:buClr>
                <a:srgbClr val="25221F"/>
              </a:buClr>
              <a:buSzPts val="2400"/>
              <a:buNone/>
              <a:defRPr sz="2400">
                <a:solidFill>
                  <a:srgbClr val="25221F"/>
                </a:solidFill>
              </a:defRPr>
            </a:lvl3pPr>
            <a:lvl4pPr lvl="3" rtl="0">
              <a:lnSpc>
                <a:spcPct val="100000"/>
              </a:lnSpc>
              <a:spcBef>
                <a:spcPts val="0"/>
              </a:spcBef>
              <a:spcAft>
                <a:spcPts val="0"/>
              </a:spcAft>
              <a:buClr>
                <a:srgbClr val="25221F"/>
              </a:buClr>
              <a:buSzPts val="2400"/>
              <a:buNone/>
              <a:defRPr sz="2400">
                <a:solidFill>
                  <a:srgbClr val="25221F"/>
                </a:solidFill>
              </a:defRPr>
            </a:lvl4pPr>
            <a:lvl5pPr lvl="4" rtl="0">
              <a:lnSpc>
                <a:spcPct val="100000"/>
              </a:lnSpc>
              <a:spcBef>
                <a:spcPts val="0"/>
              </a:spcBef>
              <a:spcAft>
                <a:spcPts val="0"/>
              </a:spcAft>
              <a:buClr>
                <a:srgbClr val="25221F"/>
              </a:buClr>
              <a:buSzPts val="2400"/>
              <a:buNone/>
              <a:defRPr sz="2400">
                <a:solidFill>
                  <a:srgbClr val="25221F"/>
                </a:solidFill>
              </a:defRPr>
            </a:lvl5pPr>
            <a:lvl6pPr lvl="5" rtl="0">
              <a:lnSpc>
                <a:spcPct val="100000"/>
              </a:lnSpc>
              <a:spcBef>
                <a:spcPts val="0"/>
              </a:spcBef>
              <a:spcAft>
                <a:spcPts val="0"/>
              </a:spcAft>
              <a:buClr>
                <a:srgbClr val="25221F"/>
              </a:buClr>
              <a:buSzPts val="2400"/>
              <a:buNone/>
              <a:defRPr sz="2400">
                <a:solidFill>
                  <a:srgbClr val="25221F"/>
                </a:solidFill>
              </a:defRPr>
            </a:lvl6pPr>
            <a:lvl7pPr lvl="6" rtl="0">
              <a:lnSpc>
                <a:spcPct val="100000"/>
              </a:lnSpc>
              <a:spcBef>
                <a:spcPts val="0"/>
              </a:spcBef>
              <a:spcAft>
                <a:spcPts val="0"/>
              </a:spcAft>
              <a:buClr>
                <a:srgbClr val="25221F"/>
              </a:buClr>
              <a:buSzPts val="2400"/>
              <a:buNone/>
              <a:defRPr sz="2400">
                <a:solidFill>
                  <a:srgbClr val="25221F"/>
                </a:solidFill>
              </a:defRPr>
            </a:lvl7pPr>
            <a:lvl8pPr lvl="7" rtl="0">
              <a:lnSpc>
                <a:spcPct val="100000"/>
              </a:lnSpc>
              <a:spcBef>
                <a:spcPts val="0"/>
              </a:spcBef>
              <a:spcAft>
                <a:spcPts val="0"/>
              </a:spcAft>
              <a:buClr>
                <a:srgbClr val="25221F"/>
              </a:buClr>
              <a:buSzPts val="2400"/>
              <a:buNone/>
              <a:defRPr sz="2400">
                <a:solidFill>
                  <a:srgbClr val="25221F"/>
                </a:solidFill>
              </a:defRPr>
            </a:lvl8pPr>
            <a:lvl9pPr lvl="8" rtl="0">
              <a:lnSpc>
                <a:spcPct val="100000"/>
              </a:lnSpc>
              <a:spcBef>
                <a:spcPts val="0"/>
              </a:spcBef>
              <a:spcAft>
                <a:spcPts val="0"/>
              </a:spcAft>
              <a:buClr>
                <a:srgbClr val="25221F"/>
              </a:buClr>
              <a:buSzPts val="2400"/>
              <a:buNone/>
              <a:defRPr sz="2400">
                <a:solidFill>
                  <a:srgbClr val="25221F"/>
                </a:solidFill>
              </a:defRPr>
            </a:lvl9pPr>
          </a:lstStyle>
          <a:p>
            <a:endParaRPr/>
          </a:p>
        </p:txBody>
      </p:sp>
      <p:sp>
        <p:nvSpPr>
          <p:cNvPr id="495" name="Google Shape;495;p74"/>
          <p:cNvSpPr txBox="1">
            <a:spLocks noGrp="1"/>
          </p:cNvSpPr>
          <p:nvPr>
            <p:ph type="body" idx="3"/>
          </p:nvPr>
        </p:nvSpPr>
        <p:spPr>
          <a:xfrm>
            <a:off x="3123466" y="2188525"/>
            <a:ext cx="2531400" cy="26592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496" name="Google Shape;496;p74"/>
          <p:cNvSpPr txBox="1">
            <a:spLocks noGrp="1"/>
          </p:cNvSpPr>
          <p:nvPr>
            <p:ph type="subTitle" idx="4"/>
          </p:nvPr>
        </p:nvSpPr>
        <p:spPr>
          <a:xfrm>
            <a:off x="3123460" y="1592157"/>
            <a:ext cx="2531400" cy="590100"/>
          </a:xfrm>
          <a:prstGeom prst="rect">
            <a:avLst/>
          </a:prstGeom>
        </p:spPr>
        <p:txBody>
          <a:bodyPr spcFirstLastPara="1" wrap="square" lIns="93500" tIns="93500" rIns="93500" bIns="93500" anchor="t" anchorCtr="0">
            <a:norm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0"/>
              </a:spcBef>
              <a:spcAft>
                <a:spcPts val="0"/>
              </a:spcAft>
              <a:buClr>
                <a:srgbClr val="25221F"/>
              </a:buClr>
              <a:buSzPts val="2400"/>
              <a:buNone/>
              <a:defRPr sz="2400">
                <a:solidFill>
                  <a:srgbClr val="25221F"/>
                </a:solidFill>
              </a:defRPr>
            </a:lvl2pPr>
            <a:lvl3pPr lvl="2" rtl="0">
              <a:lnSpc>
                <a:spcPct val="100000"/>
              </a:lnSpc>
              <a:spcBef>
                <a:spcPts val="0"/>
              </a:spcBef>
              <a:spcAft>
                <a:spcPts val="0"/>
              </a:spcAft>
              <a:buClr>
                <a:srgbClr val="25221F"/>
              </a:buClr>
              <a:buSzPts val="2400"/>
              <a:buNone/>
              <a:defRPr sz="2400">
                <a:solidFill>
                  <a:srgbClr val="25221F"/>
                </a:solidFill>
              </a:defRPr>
            </a:lvl3pPr>
            <a:lvl4pPr lvl="3" rtl="0">
              <a:lnSpc>
                <a:spcPct val="100000"/>
              </a:lnSpc>
              <a:spcBef>
                <a:spcPts val="0"/>
              </a:spcBef>
              <a:spcAft>
                <a:spcPts val="0"/>
              </a:spcAft>
              <a:buClr>
                <a:srgbClr val="25221F"/>
              </a:buClr>
              <a:buSzPts val="2400"/>
              <a:buNone/>
              <a:defRPr sz="2400">
                <a:solidFill>
                  <a:srgbClr val="25221F"/>
                </a:solidFill>
              </a:defRPr>
            </a:lvl4pPr>
            <a:lvl5pPr lvl="4" rtl="0">
              <a:lnSpc>
                <a:spcPct val="100000"/>
              </a:lnSpc>
              <a:spcBef>
                <a:spcPts val="0"/>
              </a:spcBef>
              <a:spcAft>
                <a:spcPts val="0"/>
              </a:spcAft>
              <a:buClr>
                <a:srgbClr val="25221F"/>
              </a:buClr>
              <a:buSzPts val="2400"/>
              <a:buNone/>
              <a:defRPr sz="2400">
                <a:solidFill>
                  <a:srgbClr val="25221F"/>
                </a:solidFill>
              </a:defRPr>
            </a:lvl5pPr>
            <a:lvl6pPr lvl="5" rtl="0">
              <a:lnSpc>
                <a:spcPct val="100000"/>
              </a:lnSpc>
              <a:spcBef>
                <a:spcPts val="0"/>
              </a:spcBef>
              <a:spcAft>
                <a:spcPts val="0"/>
              </a:spcAft>
              <a:buClr>
                <a:srgbClr val="25221F"/>
              </a:buClr>
              <a:buSzPts val="2400"/>
              <a:buNone/>
              <a:defRPr sz="2400">
                <a:solidFill>
                  <a:srgbClr val="25221F"/>
                </a:solidFill>
              </a:defRPr>
            </a:lvl6pPr>
            <a:lvl7pPr lvl="6" rtl="0">
              <a:lnSpc>
                <a:spcPct val="100000"/>
              </a:lnSpc>
              <a:spcBef>
                <a:spcPts val="0"/>
              </a:spcBef>
              <a:spcAft>
                <a:spcPts val="0"/>
              </a:spcAft>
              <a:buClr>
                <a:srgbClr val="25221F"/>
              </a:buClr>
              <a:buSzPts val="2400"/>
              <a:buNone/>
              <a:defRPr sz="2400">
                <a:solidFill>
                  <a:srgbClr val="25221F"/>
                </a:solidFill>
              </a:defRPr>
            </a:lvl7pPr>
            <a:lvl8pPr lvl="7" rtl="0">
              <a:lnSpc>
                <a:spcPct val="100000"/>
              </a:lnSpc>
              <a:spcBef>
                <a:spcPts val="0"/>
              </a:spcBef>
              <a:spcAft>
                <a:spcPts val="0"/>
              </a:spcAft>
              <a:buClr>
                <a:srgbClr val="25221F"/>
              </a:buClr>
              <a:buSzPts val="2400"/>
              <a:buNone/>
              <a:defRPr sz="2400">
                <a:solidFill>
                  <a:srgbClr val="25221F"/>
                </a:solidFill>
              </a:defRPr>
            </a:lvl8pPr>
            <a:lvl9pPr lvl="8" rtl="0">
              <a:lnSpc>
                <a:spcPct val="100000"/>
              </a:lnSpc>
              <a:spcBef>
                <a:spcPts val="0"/>
              </a:spcBef>
              <a:spcAft>
                <a:spcPts val="0"/>
              </a:spcAft>
              <a:buClr>
                <a:srgbClr val="25221F"/>
              </a:buClr>
              <a:buSzPts val="2400"/>
              <a:buNone/>
              <a:defRPr sz="2400">
                <a:solidFill>
                  <a:srgbClr val="25221F"/>
                </a:solidFill>
              </a:defRPr>
            </a:lvl9pPr>
          </a:lstStyle>
          <a:p>
            <a:endParaRPr/>
          </a:p>
        </p:txBody>
      </p:sp>
      <p:sp>
        <p:nvSpPr>
          <p:cNvPr id="497" name="Google Shape;497;p74"/>
          <p:cNvSpPr txBox="1">
            <a:spLocks noGrp="1"/>
          </p:cNvSpPr>
          <p:nvPr>
            <p:ph type="body" idx="5"/>
          </p:nvPr>
        </p:nvSpPr>
        <p:spPr>
          <a:xfrm>
            <a:off x="5920456" y="2188525"/>
            <a:ext cx="2531400" cy="26592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498" name="Google Shape;498;p74"/>
          <p:cNvSpPr txBox="1">
            <a:spLocks noGrp="1"/>
          </p:cNvSpPr>
          <p:nvPr>
            <p:ph type="subTitle" idx="6"/>
          </p:nvPr>
        </p:nvSpPr>
        <p:spPr>
          <a:xfrm>
            <a:off x="5920449" y="1592157"/>
            <a:ext cx="2531400" cy="590100"/>
          </a:xfrm>
          <a:prstGeom prst="rect">
            <a:avLst/>
          </a:prstGeom>
        </p:spPr>
        <p:txBody>
          <a:bodyPr spcFirstLastPara="1" wrap="square" lIns="93500" tIns="93500" rIns="93500" bIns="93500" anchor="t" anchorCtr="0">
            <a:normAutofit/>
          </a:bodyPr>
          <a:lstStyle>
            <a:lvl1pPr lvl="0" rtl="0">
              <a:lnSpc>
                <a:spcPct val="100000"/>
              </a:lnSpc>
              <a:spcBef>
                <a:spcPts val="0"/>
              </a:spcBef>
              <a:spcAft>
                <a:spcPts val="0"/>
              </a:spcAft>
              <a:buClr>
                <a:srgbClr val="25221F"/>
              </a:buClr>
              <a:buSzPts val="2400"/>
              <a:buFont typeface="Nunito Sans"/>
              <a:buNone/>
              <a:defRPr sz="2400">
                <a:solidFill>
                  <a:srgbClr val="25221F"/>
                </a:solidFill>
                <a:latin typeface="Nunito Sans"/>
                <a:ea typeface="Nunito Sans"/>
                <a:cs typeface="Nunito Sans"/>
                <a:sym typeface="Nunito Sans"/>
              </a:defRPr>
            </a:lvl1pPr>
            <a:lvl2pPr lvl="1" rtl="0">
              <a:lnSpc>
                <a:spcPct val="100000"/>
              </a:lnSpc>
              <a:spcBef>
                <a:spcPts val="0"/>
              </a:spcBef>
              <a:spcAft>
                <a:spcPts val="0"/>
              </a:spcAft>
              <a:buClr>
                <a:srgbClr val="25221F"/>
              </a:buClr>
              <a:buSzPts val="2400"/>
              <a:buNone/>
              <a:defRPr sz="2400">
                <a:solidFill>
                  <a:srgbClr val="25221F"/>
                </a:solidFill>
              </a:defRPr>
            </a:lvl2pPr>
            <a:lvl3pPr lvl="2" rtl="0">
              <a:lnSpc>
                <a:spcPct val="100000"/>
              </a:lnSpc>
              <a:spcBef>
                <a:spcPts val="0"/>
              </a:spcBef>
              <a:spcAft>
                <a:spcPts val="0"/>
              </a:spcAft>
              <a:buClr>
                <a:srgbClr val="25221F"/>
              </a:buClr>
              <a:buSzPts val="2400"/>
              <a:buNone/>
              <a:defRPr sz="2400">
                <a:solidFill>
                  <a:srgbClr val="25221F"/>
                </a:solidFill>
              </a:defRPr>
            </a:lvl3pPr>
            <a:lvl4pPr lvl="3" rtl="0">
              <a:lnSpc>
                <a:spcPct val="100000"/>
              </a:lnSpc>
              <a:spcBef>
                <a:spcPts val="0"/>
              </a:spcBef>
              <a:spcAft>
                <a:spcPts val="0"/>
              </a:spcAft>
              <a:buClr>
                <a:srgbClr val="25221F"/>
              </a:buClr>
              <a:buSzPts val="2400"/>
              <a:buNone/>
              <a:defRPr sz="2400">
                <a:solidFill>
                  <a:srgbClr val="25221F"/>
                </a:solidFill>
              </a:defRPr>
            </a:lvl4pPr>
            <a:lvl5pPr lvl="4" rtl="0">
              <a:lnSpc>
                <a:spcPct val="100000"/>
              </a:lnSpc>
              <a:spcBef>
                <a:spcPts val="0"/>
              </a:spcBef>
              <a:spcAft>
                <a:spcPts val="0"/>
              </a:spcAft>
              <a:buClr>
                <a:srgbClr val="25221F"/>
              </a:buClr>
              <a:buSzPts val="2400"/>
              <a:buNone/>
              <a:defRPr sz="2400">
                <a:solidFill>
                  <a:srgbClr val="25221F"/>
                </a:solidFill>
              </a:defRPr>
            </a:lvl5pPr>
            <a:lvl6pPr lvl="5" rtl="0">
              <a:lnSpc>
                <a:spcPct val="100000"/>
              </a:lnSpc>
              <a:spcBef>
                <a:spcPts val="0"/>
              </a:spcBef>
              <a:spcAft>
                <a:spcPts val="0"/>
              </a:spcAft>
              <a:buClr>
                <a:srgbClr val="25221F"/>
              </a:buClr>
              <a:buSzPts val="2400"/>
              <a:buNone/>
              <a:defRPr sz="2400">
                <a:solidFill>
                  <a:srgbClr val="25221F"/>
                </a:solidFill>
              </a:defRPr>
            </a:lvl6pPr>
            <a:lvl7pPr lvl="6" rtl="0">
              <a:lnSpc>
                <a:spcPct val="100000"/>
              </a:lnSpc>
              <a:spcBef>
                <a:spcPts val="0"/>
              </a:spcBef>
              <a:spcAft>
                <a:spcPts val="0"/>
              </a:spcAft>
              <a:buClr>
                <a:srgbClr val="25221F"/>
              </a:buClr>
              <a:buSzPts val="2400"/>
              <a:buNone/>
              <a:defRPr sz="2400">
                <a:solidFill>
                  <a:srgbClr val="25221F"/>
                </a:solidFill>
              </a:defRPr>
            </a:lvl7pPr>
            <a:lvl8pPr lvl="7" rtl="0">
              <a:lnSpc>
                <a:spcPct val="100000"/>
              </a:lnSpc>
              <a:spcBef>
                <a:spcPts val="0"/>
              </a:spcBef>
              <a:spcAft>
                <a:spcPts val="0"/>
              </a:spcAft>
              <a:buClr>
                <a:srgbClr val="25221F"/>
              </a:buClr>
              <a:buSzPts val="2400"/>
              <a:buNone/>
              <a:defRPr sz="2400">
                <a:solidFill>
                  <a:srgbClr val="25221F"/>
                </a:solidFill>
              </a:defRPr>
            </a:lvl8pPr>
            <a:lvl9pPr lvl="8" rtl="0">
              <a:lnSpc>
                <a:spcPct val="100000"/>
              </a:lnSpc>
              <a:spcBef>
                <a:spcPts val="0"/>
              </a:spcBef>
              <a:spcAft>
                <a:spcPts val="0"/>
              </a:spcAft>
              <a:buClr>
                <a:srgbClr val="25221F"/>
              </a:buClr>
              <a:buSzPts val="2400"/>
              <a:buNone/>
              <a:defRPr sz="2400">
                <a:solidFill>
                  <a:srgbClr val="25221F"/>
                </a:solidFill>
              </a:defRPr>
            </a:lvl9pPr>
          </a:lstStyle>
          <a:p>
            <a:endParaRPr/>
          </a:p>
        </p:txBody>
      </p:sp>
      <p:pic>
        <p:nvPicPr>
          <p:cNvPr id="499" name="Google Shape;499;p74"/>
          <p:cNvPicPr preferRelativeResize="0"/>
          <p:nvPr/>
        </p:nvPicPr>
        <p:blipFill rotWithShape="1">
          <a:blip r:embed="rId2">
            <a:alphaModFix/>
          </a:blip>
          <a:srcRect l="-8601"/>
          <a:stretch/>
        </p:blipFill>
        <p:spPr>
          <a:xfrm>
            <a:off x="8531050" y="158725"/>
            <a:ext cx="358775" cy="330425"/>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0. Main Content - Bullets">
  <p:cSld name="BLANK_1_1_3_1">
    <p:spTree>
      <p:nvGrpSpPr>
        <p:cNvPr id="1" name="Shape 500"/>
        <p:cNvGrpSpPr/>
        <p:nvPr/>
      </p:nvGrpSpPr>
      <p:grpSpPr>
        <a:xfrm>
          <a:off x="0" y="0"/>
          <a:ext cx="0" cy="0"/>
          <a:chOff x="0" y="0"/>
          <a:chExt cx="0" cy="0"/>
        </a:xfrm>
      </p:grpSpPr>
      <p:sp>
        <p:nvSpPr>
          <p:cNvPr id="501" name="Google Shape;501;p75"/>
          <p:cNvSpPr txBox="1">
            <a:spLocks noGrp="1"/>
          </p:cNvSpPr>
          <p:nvPr>
            <p:ph type="body" idx="1"/>
          </p:nvPr>
        </p:nvSpPr>
        <p:spPr>
          <a:xfrm>
            <a:off x="332675" y="1758225"/>
            <a:ext cx="3943500" cy="30021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sp>
        <p:nvSpPr>
          <p:cNvPr id="502" name="Google Shape;502;p75"/>
          <p:cNvSpPr txBox="1">
            <a:spLocks noGrp="1"/>
          </p:cNvSpPr>
          <p:nvPr>
            <p:ph type="title"/>
          </p:nvPr>
        </p:nvSpPr>
        <p:spPr>
          <a:xfrm>
            <a:off x="332675" y="903700"/>
            <a:ext cx="8309400" cy="590100"/>
          </a:xfrm>
          <a:prstGeom prst="rect">
            <a:avLst/>
          </a:prstGeom>
        </p:spPr>
        <p:txBody>
          <a:bodyPr spcFirstLastPara="1" wrap="square" lIns="93500" tIns="93500" rIns="93500" bIns="93500" anchor="t" anchorCtr="0">
            <a:normAutofit/>
          </a:bodyPr>
          <a:lstStyle>
            <a:lvl1pPr lvl="0" rtl="0">
              <a:lnSpc>
                <a:spcPct val="90000"/>
              </a:lnSpc>
              <a:spcBef>
                <a:spcPts val="0"/>
              </a:spcBef>
              <a:spcAft>
                <a:spcPts val="0"/>
              </a:spcAft>
              <a:buClr>
                <a:srgbClr val="25221F"/>
              </a:buClr>
              <a:buSzPts val="3200"/>
              <a:buFont typeface="Arial Black"/>
              <a:buNone/>
              <a:defRPr sz="3200">
                <a:solidFill>
                  <a:srgbClr val="25221F"/>
                </a:solidFill>
                <a:latin typeface="Arial Black"/>
                <a:ea typeface="Arial Black"/>
                <a:cs typeface="Arial Black"/>
                <a:sym typeface="Arial Black"/>
              </a:defRPr>
            </a:lvl1pPr>
            <a:lvl2pPr lvl="1"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2pPr>
            <a:lvl3pPr lvl="2"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3pPr>
            <a:lvl4pPr lvl="3"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4pPr>
            <a:lvl5pPr lvl="4"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5pPr>
            <a:lvl6pPr lvl="5"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6pPr>
            <a:lvl7pPr lvl="6"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7pPr>
            <a:lvl8pPr lvl="7"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8pPr>
            <a:lvl9pPr lvl="8" rtl="0">
              <a:spcBef>
                <a:spcPts val="0"/>
              </a:spcBef>
              <a:spcAft>
                <a:spcPts val="0"/>
              </a:spcAft>
              <a:buClr>
                <a:srgbClr val="25221F"/>
              </a:buClr>
              <a:buSzPts val="3000"/>
              <a:buFont typeface="Arial Black"/>
              <a:buNone/>
              <a:defRPr sz="3000">
                <a:solidFill>
                  <a:srgbClr val="25221F"/>
                </a:solidFill>
                <a:latin typeface="Arial Black"/>
                <a:ea typeface="Arial Black"/>
                <a:cs typeface="Arial Black"/>
                <a:sym typeface="Arial Black"/>
              </a:defRPr>
            </a:lvl9pPr>
          </a:lstStyle>
          <a:p>
            <a:endParaRPr/>
          </a:p>
        </p:txBody>
      </p:sp>
      <p:sp>
        <p:nvSpPr>
          <p:cNvPr id="503" name="Google Shape;503;p75"/>
          <p:cNvSpPr txBox="1">
            <a:spLocks noGrp="1"/>
          </p:cNvSpPr>
          <p:nvPr>
            <p:ph type="body" idx="2"/>
          </p:nvPr>
        </p:nvSpPr>
        <p:spPr>
          <a:xfrm>
            <a:off x="4476575" y="1758225"/>
            <a:ext cx="3943500" cy="3002100"/>
          </a:xfrm>
          <a:prstGeom prst="rect">
            <a:avLst/>
          </a:prstGeom>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rgbClr val="25221F"/>
              </a:buClr>
              <a:buSzPts val="2000"/>
              <a:buFont typeface="Nunito Sans"/>
              <a:buChar char="●"/>
              <a:defRPr>
                <a:solidFill>
                  <a:srgbClr val="25221F"/>
                </a:solidFill>
                <a:latin typeface="Nunito Sans"/>
                <a:ea typeface="Nunito Sans"/>
                <a:cs typeface="Nunito Sans"/>
                <a:sym typeface="Nunito Sans"/>
              </a:defRPr>
            </a:lvl1pPr>
            <a:lvl2pPr marL="914400" lvl="1"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2pPr>
            <a:lvl3pPr marL="1371600" lvl="2"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3pPr>
            <a:lvl4pPr marL="1828800" lvl="3"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4pPr>
            <a:lvl5pPr marL="2286000" lvl="4"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5pPr>
            <a:lvl6pPr marL="2743200" lvl="5"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6pPr>
            <a:lvl7pPr marL="3200400" lvl="6"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7pPr>
            <a:lvl8pPr marL="3657600" lvl="7" indent="-342900" rtl="0">
              <a:lnSpc>
                <a:spcPct val="115000"/>
              </a:lnSpc>
              <a:spcBef>
                <a:spcPts val="1000"/>
              </a:spcBef>
              <a:spcAft>
                <a:spcPts val="0"/>
              </a:spcAft>
              <a:buClr>
                <a:srgbClr val="25221F"/>
              </a:buClr>
              <a:buSzPts val="1800"/>
              <a:buFont typeface="Nunito Sans"/>
              <a:buChar char="○"/>
              <a:defRPr sz="1800">
                <a:solidFill>
                  <a:srgbClr val="25221F"/>
                </a:solidFill>
                <a:latin typeface="Nunito Sans"/>
                <a:ea typeface="Nunito Sans"/>
                <a:cs typeface="Nunito Sans"/>
                <a:sym typeface="Nunito Sans"/>
              </a:defRPr>
            </a:lvl8pPr>
            <a:lvl9pPr marL="4114800" lvl="8" indent="-342900" rtl="0">
              <a:lnSpc>
                <a:spcPct val="115000"/>
              </a:lnSpc>
              <a:spcBef>
                <a:spcPts val="1000"/>
              </a:spcBef>
              <a:spcAft>
                <a:spcPts val="1000"/>
              </a:spcAft>
              <a:buClr>
                <a:srgbClr val="25221F"/>
              </a:buClr>
              <a:buSzPts val="1800"/>
              <a:buFont typeface="Nunito Sans"/>
              <a:buChar char="■"/>
              <a:defRPr sz="1800">
                <a:solidFill>
                  <a:srgbClr val="25221F"/>
                </a:solidFill>
                <a:latin typeface="Nunito Sans"/>
                <a:ea typeface="Nunito Sans"/>
                <a:cs typeface="Nunito Sans"/>
                <a:sym typeface="Nunito Sans"/>
              </a:defRPr>
            </a:lvl9pPr>
          </a:lstStyle>
          <a:p>
            <a:endParaRPr/>
          </a:p>
        </p:txBody>
      </p:sp>
      <p:pic>
        <p:nvPicPr>
          <p:cNvPr id="504" name="Google Shape;504;p75"/>
          <p:cNvPicPr preferRelativeResize="0"/>
          <p:nvPr/>
        </p:nvPicPr>
        <p:blipFill rotWithShape="1">
          <a:blip r:embed="rId2">
            <a:alphaModFix/>
          </a:blip>
          <a:srcRect l="-8601"/>
          <a:stretch/>
        </p:blipFill>
        <p:spPr>
          <a:xfrm>
            <a:off x="8531050" y="158725"/>
            <a:ext cx="358775" cy="33042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1">
  <p:cSld name="TITLE_4">
    <p:spTree>
      <p:nvGrpSpPr>
        <p:cNvPr id="1" name="Shape 505"/>
        <p:cNvGrpSpPr/>
        <p:nvPr/>
      </p:nvGrpSpPr>
      <p:grpSpPr>
        <a:xfrm>
          <a:off x="0" y="0"/>
          <a:ext cx="0" cy="0"/>
          <a:chOff x="0" y="0"/>
          <a:chExt cx="0" cy="0"/>
        </a:xfrm>
      </p:grpSpPr>
      <p:sp>
        <p:nvSpPr>
          <p:cNvPr id="506" name="Google Shape;506;p76"/>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rtl="0">
              <a:spcBef>
                <a:spcPts val="0"/>
              </a:spcBef>
              <a:spcAft>
                <a:spcPts val="0"/>
              </a:spcAft>
              <a:buClr>
                <a:srgbClr val="25221F"/>
              </a:buClr>
              <a:buSzPts val="5200"/>
              <a:buFont typeface="Arial Black"/>
              <a:buNone/>
              <a:defRPr sz="5200" b="1">
                <a:solidFill>
                  <a:srgbClr val="25221F"/>
                </a:solidFill>
                <a:latin typeface="Arial Black"/>
                <a:ea typeface="Arial Black"/>
                <a:cs typeface="Arial Black"/>
                <a:sym typeface="Arial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07" name="Google Shape;507;p76"/>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508"/>
        <p:cNvGrpSpPr/>
        <p:nvPr/>
      </p:nvGrpSpPr>
      <p:grpSpPr>
        <a:xfrm>
          <a:off x="0" y="0"/>
          <a:ext cx="0" cy="0"/>
          <a:chOff x="0" y="0"/>
          <a:chExt cx="0" cy="0"/>
        </a:xfrm>
      </p:grpSpPr>
      <p:sp>
        <p:nvSpPr>
          <p:cNvPr id="509" name="Google Shape;509;p77"/>
          <p:cNvSpPr txBox="1">
            <a:spLocks noGrp="1"/>
          </p:cNvSpPr>
          <p:nvPr>
            <p:ph type="title"/>
          </p:nvPr>
        </p:nvSpPr>
        <p:spPr>
          <a:xfrm>
            <a:off x="311700" y="2150850"/>
            <a:ext cx="8520600" cy="841800"/>
          </a:xfrm>
          <a:prstGeom prst="rect">
            <a:avLst/>
          </a:prstGeom>
        </p:spPr>
        <p:txBody>
          <a:bodyPr spcFirstLastPara="1" wrap="square" lIns="93500" tIns="93500" rIns="93500" bIns="93500"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510" name="Google Shape;510;p77"/>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11" name="Google Shape;511;p77"/>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512"/>
        <p:cNvGrpSpPr/>
        <p:nvPr/>
      </p:nvGrpSpPr>
      <p:grpSpPr>
        <a:xfrm>
          <a:off x="0" y="0"/>
          <a:ext cx="0" cy="0"/>
          <a:chOff x="0" y="0"/>
          <a:chExt cx="0" cy="0"/>
        </a:xfrm>
      </p:grpSpPr>
      <p:sp>
        <p:nvSpPr>
          <p:cNvPr id="513" name="Google Shape;513;p78"/>
          <p:cNvSpPr txBox="1">
            <a:spLocks noGrp="1"/>
          </p:cNvSpPr>
          <p:nvPr>
            <p:ph type="title"/>
          </p:nvPr>
        </p:nvSpPr>
        <p:spPr>
          <a:xfrm>
            <a:off x="311700" y="2150850"/>
            <a:ext cx="8520600" cy="841800"/>
          </a:xfrm>
          <a:prstGeom prst="rect">
            <a:avLst/>
          </a:prstGeom>
        </p:spPr>
        <p:txBody>
          <a:bodyPr spcFirstLastPara="1" wrap="square" lIns="93500" tIns="93500" rIns="93500" bIns="93500"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4" name="Google Shape;514;p78"/>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15" name="Google Shape;515;p78"/>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2">
  <p:cSld name="TITLE_5">
    <p:spTree>
      <p:nvGrpSpPr>
        <p:cNvPr id="1" name="Shape 516"/>
        <p:cNvGrpSpPr/>
        <p:nvPr/>
      </p:nvGrpSpPr>
      <p:grpSpPr>
        <a:xfrm>
          <a:off x="0" y="0"/>
          <a:ext cx="0" cy="0"/>
          <a:chOff x="0" y="0"/>
          <a:chExt cx="0" cy="0"/>
        </a:xfrm>
      </p:grpSpPr>
      <p:sp>
        <p:nvSpPr>
          <p:cNvPr id="517" name="Google Shape;517;p79"/>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rtl="0">
              <a:spcBef>
                <a:spcPts val="0"/>
              </a:spcBef>
              <a:spcAft>
                <a:spcPts val="0"/>
              </a:spcAft>
              <a:buClr>
                <a:srgbClr val="25221F"/>
              </a:buClr>
              <a:buSzPts val="5200"/>
              <a:buFont typeface="Arial Black"/>
              <a:buNone/>
              <a:defRPr sz="5200" b="1">
                <a:solidFill>
                  <a:srgbClr val="25221F"/>
                </a:solidFill>
                <a:latin typeface="Arial Black"/>
                <a:ea typeface="Arial Black"/>
                <a:cs typeface="Arial Black"/>
                <a:sym typeface="Arial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18" name="Google Shape;518;p79"/>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3">
  <p:cSld name="TITLE_6">
    <p:spTree>
      <p:nvGrpSpPr>
        <p:cNvPr id="1" name="Shape 519"/>
        <p:cNvGrpSpPr/>
        <p:nvPr/>
      </p:nvGrpSpPr>
      <p:grpSpPr>
        <a:xfrm>
          <a:off x="0" y="0"/>
          <a:ext cx="0" cy="0"/>
          <a:chOff x="0" y="0"/>
          <a:chExt cx="0" cy="0"/>
        </a:xfrm>
      </p:grpSpPr>
      <p:sp>
        <p:nvSpPr>
          <p:cNvPr id="520" name="Google Shape;520;p80"/>
          <p:cNvSpPr txBox="1">
            <a:spLocks noGrp="1"/>
          </p:cNvSpPr>
          <p:nvPr>
            <p:ph type="ctrTitle"/>
          </p:nvPr>
        </p:nvSpPr>
        <p:spPr>
          <a:xfrm>
            <a:off x="311708" y="744575"/>
            <a:ext cx="8520600" cy="2052600"/>
          </a:xfrm>
          <a:prstGeom prst="rect">
            <a:avLst/>
          </a:prstGeom>
        </p:spPr>
        <p:txBody>
          <a:bodyPr spcFirstLastPara="1" wrap="square" lIns="93500" tIns="93500" rIns="93500" bIns="93500" anchor="b" anchorCtr="0">
            <a:normAutofit/>
          </a:bodyPr>
          <a:lstStyle>
            <a:lvl1pPr lvl="0" algn="ctr" rtl="0">
              <a:spcBef>
                <a:spcPts val="0"/>
              </a:spcBef>
              <a:spcAft>
                <a:spcPts val="0"/>
              </a:spcAft>
              <a:buClr>
                <a:srgbClr val="25221F"/>
              </a:buClr>
              <a:buSzPts val="5200"/>
              <a:buFont typeface="Arial Black"/>
              <a:buNone/>
              <a:defRPr sz="5200" b="1">
                <a:solidFill>
                  <a:srgbClr val="25221F"/>
                </a:solidFill>
                <a:latin typeface="Arial Black"/>
                <a:ea typeface="Arial Black"/>
                <a:cs typeface="Arial Black"/>
                <a:sym typeface="Arial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21" name="Google Shape;521;p80"/>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rgbClr val="000B76"/>
        </a:solidFill>
        <a:effectLst/>
      </p:bgPr>
    </p:bg>
    <p:spTree>
      <p:nvGrpSpPr>
        <p:cNvPr id="1" name="Shape 522"/>
        <p:cNvGrpSpPr/>
        <p:nvPr/>
      </p:nvGrpSpPr>
      <p:grpSpPr>
        <a:xfrm>
          <a:off x="0" y="0"/>
          <a:ext cx="0" cy="0"/>
          <a:chOff x="0" y="0"/>
          <a:chExt cx="0" cy="0"/>
        </a:xfrm>
      </p:grpSpPr>
      <p:sp>
        <p:nvSpPr>
          <p:cNvPr id="523" name="Google Shape;523;p81"/>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24" name="Google Shape;524;p81"/>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525" name="Google Shape;525;p81"/>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526" name="Google Shape;526;p81"/>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Cover">
  <p:cSld name="BLANK_2_2">
    <p:spTree>
      <p:nvGrpSpPr>
        <p:cNvPr id="1" name="Shape 48"/>
        <p:cNvGrpSpPr/>
        <p:nvPr/>
      </p:nvGrpSpPr>
      <p:grpSpPr>
        <a:xfrm>
          <a:off x="0" y="0"/>
          <a:ext cx="0" cy="0"/>
          <a:chOff x="0" y="0"/>
          <a:chExt cx="0" cy="0"/>
        </a:xfrm>
      </p:grpSpPr>
      <p:pic>
        <p:nvPicPr>
          <p:cNvPr id="49" name="Google Shape;49;p9"/>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50" name="Google Shape;50;p9"/>
          <p:cNvPicPr preferRelativeResize="0"/>
          <p:nvPr/>
        </p:nvPicPr>
        <p:blipFill>
          <a:blip r:embed="rId3">
            <a:alphaModFix/>
          </a:blip>
          <a:stretch>
            <a:fillRect/>
          </a:stretch>
        </p:blipFill>
        <p:spPr>
          <a:xfrm flipH="1">
            <a:off x="-3" y="625"/>
            <a:ext cx="9143990" cy="5142249"/>
          </a:xfrm>
          <a:prstGeom prst="rect">
            <a:avLst/>
          </a:prstGeom>
          <a:noFill/>
          <a:ln>
            <a:noFill/>
          </a:ln>
        </p:spPr>
      </p:pic>
      <p:sp>
        <p:nvSpPr>
          <p:cNvPr id="51" name="Google Shape;51;p9"/>
          <p:cNvSpPr txBox="1">
            <a:spLocks noGrp="1"/>
          </p:cNvSpPr>
          <p:nvPr>
            <p:ph type="title"/>
          </p:nvPr>
        </p:nvSpPr>
        <p:spPr>
          <a:xfrm>
            <a:off x="510225" y="2324937"/>
            <a:ext cx="8086200" cy="1269300"/>
          </a:xfrm>
          <a:prstGeom prst="rect">
            <a:avLst/>
          </a:prstGeom>
        </p:spPr>
        <p:txBody>
          <a:bodyPr spcFirstLastPara="1" wrap="square" lIns="91425" tIns="91425" rIns="91425" bIns="91425" anchor="t" anchorCtr="0">
            <a:noAutofit/>
          </a:bodyPr>
          <a:lstStyle>
            <a:lvl1pPr lvl="0" rtl="0">
              <a:spcBef>
                <a:spcPts val="0"/>
              </a:spcBef>
              <a:spcAft>
                <a:spcPts val="0"/>
              </a:spcAft>
              <a:buSzPts val="4700"/>
              <a:buFont typeface="Arial Black"/>
              <a:buNone/>
              <a:defRPr>
                <a:latin typeface="Arial Black"/>
                <a:ea typeface="Arial Black"/>
                <a:cs typeface="Arial Black"/>
                <a:sym typeface="Arial Black"/>
              </a:defRPr>
            </a:lvl1pPr>
            <a:lvl2pPr lvl="1" rtl="0">
              <a:spcBef>
                <a:spcPts val="0"/>
              </a:spcBef>
              <a:spcAft>
                <a:spcPts val="0"/>
              </a:spcAft>
              <a:buSzPts val="2800"/>
              <a:buFont typeface="Arial Black"/>
              <a:buNone/>
              <a:defRPr>
                <a:latin typeface="Arial Black"/>
                <a:ea typeface="Arial Black"/>
                <a:cs typeface="Arial Black"/>
                <a:sym typeface="Arial Black"/>
              </a:defRPr>
            </a:lvl2pPr>
            <a:lvl3pPr lvl="2" rtl="0">
              <a:spcBef>
                <a:spcPts val="0"/>
              </a:spcBef>
              <a:spcAft>
                <a:spcPts val="0"/>
              </a:spcAft>
              <a:buSzPts val="2800"/>
              <a:buFont typeface="Arial Black"/>
              <a:buNone/>
              <a:defRPr>
                <a:latin typeface="Arial Black"/>
                <a:ea typeface="Arial Black"/>
                <a:cs typeface="Arial Black"/>
                <a:sym typeface="Arial Black"/>
              </a:defRPr>
            </a:lvl3pPr>
            <a:lvl4pPr lvl="3" rtl="0">
              <a:spcBef>
                <a:spcPts val="0"/>
              </a:spcBef>
              <a:spcAft>
                <a:spcPts val="0"/>
              </a:spcAft>
              <a:buSzPts val="2800"/>
              <a:buFont typeface="Arial Black"/>
              <a:buNone/>
              <a:defRPr>
                <a:latin typeface="Arial Black"/>
                <a:ea typeface="Arial Black"/>
                <a:cs typeface="Arial Black"/>
                <a:sym typeface="Arial Black"/>
              </a:defRPr>
            </a:lvl4pPr>
            <a:lvl5pPr lvl="4" rtl="0">
              <a:spcBef>
                <a:spcPts val="0"/>
              </a:spcBef>
              <a:spcAft>
                <a:spcPts val="0"/>
              </a:spcAft>
              <a:buSzPts val="2800"/>
              <a:buFont typeface="Arial Black"/>
              <a:buNone/>
              <a:defRPr>
                <a:latin typeface="Arial Black"/>
                <a:ea typeface="Arial Black"/>
                <a:cs typeface="Arial Black"/>
                <a:sym typeface="Arial Black"/>
              </a:defRPr>
            </a:lvl5pPr>
            <a:lvl6pPr lvl="5" rtl="0">
              <a:spcBef>
                <a:spcPts val="0"/>
              </a:spcBef>
              <a:spcAft>
                <a:spcPts val="0"/>
              </a:spcAft>
              <a:buSzPts val="2800"/>
              <a:buFont typeface="Arial Black"/>
              <a:buNone/>
              <a:defRPr>
                <a:latin typeface="Arial Black"/>
                <a:ea typeface="Arial Black"/>
                <a:cs typeface="Arial Black"/>
                <a:sym typeface="Arial Black"/>
              </a:defRPr>
            </a:lvl6pPr>
            <a:lvl7pPr lvl="6" rtl="0">
              <a:spcBef>
                <a:spcPts val="0"/>
              </a:spcBef>
              <a:spcAft>
                <a:spcPts val="0"/>
              </a:spcAft>
              <a:buSzPts val="2800"/>
              <a:buFont typeface="Arial Black"/>
              <a:buNone/>
              <a:defRPr>
                <a:latin typeface="Arial Black"/>
                <a:ea typeface="Arial Black"/>
                <a:cs typeface="Arial Black"/>
                <a:sym typeface="Arial Black"/>
              </a:defRPr>
            </a:lvl7pPr>
            <a:lvl8pPr lvl="7" rtl="0">
              <a:spcBef>
                <a:spcPts val="0"/>
              </a:spcBef>
              <a:spcAft>
                <a:spcPts val="0"/>
              </a:spcAft>
              <a:buSzPts val="2800"/>
              <a:buFont typeface="Arial Black"/>
              <a:buNone/>
              <a:defRPr>
                <a:latin typeface="Arial Black"/>
                <a:ea typeface="Arial Black"/>
                <a:cs typeface="Arial Black"/>
                <a:sym typeface="Arial Black"/>
              </a:defRPr>
            </a:lvl8pPr>
            <a:lvl9pPr lvl="8" rtl="0">
              <a:spcBef>
                <a:spcPts val="0"/>
              </a:spcBef>
              <a:spcAft>
                <a:spcPts val="0"/>
              </a:spcAft>
              <a:buSzPts val="2800"/>
              <a:buFont typeface="Arial Black"/>
              <a:buNone/>
              <a:defRPr>
                <a:latin typeface="Arial Black"/>
                <a:ea typeface="Arial Black"/>
                <a:cs typeface="Arial Black"/>
                <a:sym typeface="Arial Black"/>
              </a:defRPr>
            </a:lvl9pPr>
          </a:lstStyle>
          <a:p>
            <a:endParaRPr/>
          </a:p>
        </p:txBody>
      </p:sp>
      <p:sp>
        <p:nvSpPr>
          <p:cNvPr id="52" name="Google Shape;52;p9"/>
          <p:cNvSpPr txBox="1">
            <a:spLocks noGrp="1"/>
          </p:cNvSpPr>
          <p:nvPr>
            <p:ph type="subTitle" idx="1"/>
          </p:nvPr>
        </p:nvSpPr>
        <p:spPr>
          <a:xfrm>
            <a:off x="530775" y="4025125"/>
            <a:ext cx="5289300" cy="39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Sans SemiBold"/>
              <a:buNone/>
              <a:defRPr sz="1600">
                <a:latin typeface="Nunito Sans SemiBold"/>
                <a:ea typeface="Nunito Sans SemiBold"/>
                <a:cs typeface="Nunito Sans SemiBold"/>
                <a:sym typeface="Nunito Sans SemiBold"/>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pic>
        <p:nvPicPr>
          <p:cNvPr id="53" name="Google Shape;53;p9"/>
          <p:cNvPicPr preferRelativeResize="0"/>
          <p:nvPr/>
        </p:nvPicPr>
        <p:blipFill>
          <a:blip r:embed="rId4">
            <a:alphaModFix/>
          </a:blip>
          <a:stretch>
            <a:fillRect/>
          </a:stretch>
        </p:blipFill>
        <p:spPr>
          <a:xfrm>
            <a:off x="6787613" y="519300"/>
            <a:ext cx="1862273" cy="524075"/>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1"/>
        <p:cNvGrpSpPr/>
        <p:nvPr/>
      </p:nvGrpSpPr>
      <p:grpSpPr>
        <a:xfrm>
          <a:off x="0" y="0"/>
          <a:ext cx="0" cy="0"/>
          <a:chOff x="0" y="0"/>
          <a:chExt cx="0" cy="0"/>
        </a:xfrm>
      </p:grpSpPr>
      <p:sp>
        <p:nvSpPr>
          <p:cNvPr id="532" name="Google Shape;532;p8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33" name="Google Shape;533;p8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34" name="Google Shape;534;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5"/>
        <p:cNvGrpSpPr/>
        <p:nvPr/>
      </p:nvGrpSpPr>
      <p:grpSpPr>
        <a:xfrm>
          <a:off x="0" y="0"/>
          <a:ext cx="0" cy="0"/>
          <a:chOff x="0" y="0"/>
          <a:chExt cx="0" cy="0"/>
        </a:xfrm>
      </p:grpSpPr>
      <p:sp>
        <p:nvSpPr>
          <p:cNvPr id="536" name="Google Shape;536;p8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7" name="Google Shape;537;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8"/>
        <p:cNvGrpSpPr/>
        <p:nvPr/>
      </p:nvGrpSpPr>
      <p:grpSpPr>
        <a:xfrm>
          <a:off x="0" y="0"/>
          <a:ext cx="0" cy="0"/>
          <a:chOff x="0" y="0"/>
          <a:chExt cx="0" cy="0"/>
        </a:xfrm>
      </p:grpSpPr>
      <p:sp>
        <p:nvSpPr>
          <p:cNvPr id="539" name="Google Shape;539;p8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0" name="Google Shape;540;p8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41" name="Google Shape;541;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2"/>
        <p:cNvGrpSpPr/>
        <p:nvPr/>
      </p:nvGrpSpPr>
      <p:grpSpPr>
        <a:xfrm>
          <a:off x="0" y="0"/>
          <a:ext cx="0" cy="0"/>
          <a:chOff x="0" y="0"/>
          <a:chExt cx="0" cy="0"/>
        </a:xfrm>
      </p:grpSpPr>
      <p:sp>
        <p:nvSpPr>
          <p:cNvPr id="543" name="Google Shape;543;p8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4" name="Google Shape;544;p8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45" name="Google Shape;545;p8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46" name="Google Shape;546;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7"/>
        <p:cNvGrpSpPr/>
        <p:nvPr/>
      </p:nvGrpSpPr>
      <p:grpSpPr>
        <a:xfrm>
          <a:off x="0" y="0"/>
          <a:ext cx="0" cy="0"/>
          <a:chOff x="0" y="0"/>
          <a:chExt cx="0" cy="0"/>
        </a:xfrm>
      </p:grpSpPr>
      <p:sp>
        <p:nvSpPr>
          <p:cNvPr id="548" name="Google Shape;548;p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9" name="Google Shape;549;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50"/>
        <p:cNvGrpSpPr/>
        <p:nvPr/>
      </p:nvGrpSpPr>
      <p:grpSpPr>
        <a:xfrm>
          <a:off x="0" y="0"/>
          <a:ext cx="0" cy="0"/>
          <a:chOff x="0" y="0"/>
          <a:chExt cx="0" cy="0"/>
        </a:xfrm>
      </p:grpSpPr>
      <p:sp>
        <p:nvSpPr>
          <p:cNvPr id="551" name="Google Shape;551;p8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52" name="Google Shape;552;p8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53" name="Google Shape;553;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4"/>
        <p:cNvGrpSpPr/>
        <p:nvPr/>
      </p:nvGrpSpPr>
      <p:grpSpPr>
        <a:xfrm>
          <a:off x="0" y="0"/>
          <a:ext cx="0" cy="0"/>
          <a:chOff x="0" y="0"/>
          <a:chExt cx="0" cy="0"/>
        </a:xfrm>
      </p:grpSpPr>
      <p:sp>
        <p:nvSpPr>
          <p:cNvPr id="555" name="Google Shape;555;p8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56" name="Google Shape;556;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7"/>
        <p:cNvGrpSpPr/>
        <p:nvPr/>
      </p:nvGrpSpPr>
      <p:grpSpPr>
        <a:xfrm>
          <a:off x="0" y="0"/>
          <a:ext cx="0" cy="0"/>
          <a:chOff x="0" y="0"/>
          <a:chExt cx="0" cy="0"/>
        </a:xfrm>
      </p:grpSpPr>
      <p:sp>
        <p:nvSpPr>
          <p:cNvPr id="558" name="Google Shape;558;p9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60" name="Google Shape;560;p9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1" name="Google Shape;561;p9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562" name="Google Shape;562;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3"/>
        <p:cNvGrpSpPr/>
        <p:nvPr/>
      </p:nvGrpSpPr>
      <p:grpSpPr>
        <a:xfrm>
          <a:off x="0" y="0"/>
          <a:ext cx="0" cy="0"/>
          <a:chOff x="0" y="0"/>
          <a:chExt cx="0" cy="0"/>
        </a:xfrm>
      </p:grpSpPr>
      <p:sp>
        <p:nvSpPr>
          <p:cNvPr id="564" name="Google Shape;564;p9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565" name="Google Shape;565;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6"/>
        <p:cNvGrpSpPr/>
        <p:nvPr/>
      </p:nvGrpSpPr>
      <p:grpSpPr>
        <a:xfrm>
          <a:off x="0" y="0"/>
          <a:ext cx="0" cy="0"/>
          <a:chOff x="0" y="0"/>
          <a:chExt cx="0" cy="0"/>
        </a:xfrm>
      </p:grpSpPr>
      <p:sp>
        <p:nvSpPr>
          <p:cNvPr id="567" name="Google Shape;567;p9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8" name="Google Shape;568;p9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69" name="Google Shape;569;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Agenda">
  <p:cSld name="BLANK_1_1_2">
    <p:spTree>
      <p:nvGrpSpPr>
        <p:cNvPr id="1" name="Shape 54"/>
        <p:cNvGrpSpPr/>
        <p:nvPr/>
      </p:nvGrpSpPr>
      <p:grpSpPr>
        <a:xfrm>
          <a:off x="0" y="0"/>
          <a:ext cx="0" cy="0"/>
          <a:chOff x="0" y="0"/>
          <a:chExt cx="0" cy="0"/>
        </a:xfrm>
      </p:grpSpPr>
      <p:pic>
        <p:nvPicPr>
          <p:cNvPr id="55" name="Google Shape;55;p10"/>
          <p:cNvPicPr preferRelativeResize="0"/>
          <p:nvPr/>
        </p:nvPicPr>
        <p:blipFill>
          <a:blip r:embed="rId2">
            <a:alphaModFix amt="11000"/>
          </a:blip>
          <a:stretch>
            <a:fillRect/>
          </a:stretch>
        </p:blipFill>
        <p:spPr>
          <a:xfrm>
            <a:off x="0" y="4529"/>
            <a:ext cx="9144001" cy="5134443"/>
          </a:xfrm>
          <a:prstGeom prst="rect">
            <a:avLst/>
          </a:prstGeom>
          <a:noFill/>
          <a:ln>
            <a:noFill/>
          </a:ln>
        </p:spPr>
      </p:pic>
      <p:pic>
        <p:nvPicPr>
          <p:cNvPr id="56" name="Google Shape;56;p10"/>
          <p:cNvPicPr preferRelativeResize="0"/>
          <p:nvPr/>
        </p:nvPicPr>
        <p:blipFill>
          <a:blip r:embed="rId3">
            <a:alphaModFix/>
          </a:blip>
          <a:stretch>
            <a:fillRect/>
          </a:stretch>
        </p:blipFill>
        <p:spPr>
          <a:xfrm flipH="1">
            <a:off x="5" y="275"/>
            <a:ext cx="9144002" cy="5142948"/>
          </a:xfrm>
          <a:prstGeom prst="rect">
            <a:avLst/>
          </a:prstGeom>
          <a:noFill/>
          <a:ln>
            <a:noFill/>
          </a:ln>
        </p:spPr>
      </p:pic>
      <p:sp>
        <p:nvSpPr>
          <p:cNvPr id="57" name="Google Shape;57;p10"/>
          <p:cNvSpPr txBox="1">
            <a:spLocks noGrp="1"/>
          </p:cNvSpPr>
          <p:nvPr>
            <p:ph type="title"/>
          </p:nvPr>
        </p:nvSpPr>
        <p:spPr>
          <a:xfrm>
            <a:off x="694275" y="2087700"/>
            <a:ext cx="2915100" cy="18459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SzPts val="3000"/>
              <a:buFont typeface="Arial Black"/>
              <a:buNone/>
              <a:defRPr sz="3000">
                <a:latin typeface="Arial Black"/>
                <a:ea typeface="Arial Black"/>
                <a:cs typeface="Arial Black"/>
                <a:sym typeface="Arial Black"/>
              </a:defRPr>
            </a:lvl1pPr>
            <a:lvl2pPr lvl="1" rtl="0">
              <a:spcBef>
                <a:spcPts val="0"/>
              </a:spcBef>
              <a:spcAft>
                <a:spcPts val="0"/>
              </a:spcAft>
              <a:buSzPts val="3000"/>
              <a:buFont typeface="Arial Black"/>
              <a:buNone/>
              <a:defRPr sz="3000">
                <a:latin typeface="Arial Black"/>
                <a:ea typeface="Arial Black"/>
                <a:cs typeface="Arial Black"/>
                <a:sym typeface="Arial Black"/>
              </a:defRPr>
            </a:lvl2pPr>
            <a:lvl3pPr lvl="2" rtl="0">
              <a:spcBef>
                <a:spcPts val="0"/>
              </a:spcBef>
              <a:spcAft>
                <a:spcPts val="0"/>
              </a:spcAft>
              <a:buSzPts val="3000"/>
              <a:buFont typeface="Arial Black"/>
              <a:buNone/>
              <a:defRPr sz="3000">
                <a:latin typeface="Arial Black"/>
                <a:ea typeface="Arial Black"/>
                <a:cs typeface="Arial Black"/>
                <a:sym typeface="Arial Black"/>
              </a:defRPr>
            </a:lvl3pPr>
            <a:lvl4pPr lvl="3" rtl="0">
              <a:spcBef>
                <a:spcPts val="0"/>
              </a:spcBef>
              <a:spcAft>
                <a:spcPts val="0"/>
              </a:spcAft>
              <a:buSzPts val="3000"/>
              <a:buFont typeface="Arial Black"/>
              <a:buNone/>
              <a:defRPr sz="3000">
                <a:latin typeface="Arial Black"/>
                <a:ea typeface="Arial Black"/>
                <a:cs typeface="Arial Black"/>
                <a:sym typeface="Arial Black"/>
              </a:defRPr>
            </a:lvl4pPr>
            <a:lvl5pPr lvl="4" rtl="0">
              <a:spcBef>
                <a:spcPts val="0"/>
              </a:spcBef>
              <a:spcAft>
                <a:spcPts val="0"/>
              </a:spcAft>
              <a:buSzPts val="3000"/>
              <a:buFont typeface="Arial Black"/>
              <a:buNone/>
              <a:defRPr sz="3000">
                <a:latin typeface="Arial Black"/>
                <a:ea typeface="Arial Black"/>
                <a:cs typeface="Arial Black"/>
                <a:sym typeface="Arial Black"/>
              </a:defRPr>
            </a:lvl5pPr>
            <a:lvl6pPr lvl="5" rtl="0">
              <a:spcBef>
                <a:spcPts val="0"/>
              </a:spcBef>
              <a:spcAft>
                <a:spcPts val="0"/>
              </a:spcAft>
              <a:buSzPts val="3000"/>
              <a:buFont typeface="Arial Black"/>
              <a:buNone/>
              <a:defRPr sz="3000">
                <a:latin typeface="Arial Black"/>
                <a:ea typeface="Arial Black"/>
                <a:cs typeface="Arial Black"/>
                <a:sym typeface="Arial Black"/>
              </a:defRPr>
            </a:lvl6pPr>
            <a:lvl7pPr lvl="6" rtl="0">
              <a:spcBef>
                <a:spcPts val="0"/>
              </a:spcBef>
              <a:spcAft>
                <a:spcPts val="0"/>
              </a:spcAft>
              <a:buSzPts val="3000"/>
              <a:buFont typeface="Arial Black"/>
              <a:buNone/>
              <a:defRPr sz="3000">
                <a:latin typeface="Arial Black"/>
                <a:ea typeface="Arial Black"/>
                <a:cs typeface="Arial Black"/>
                <a:sym typeface="Arial Black"/>
              </a:defRPr>
            </a:lvl7pPr>
            <a:lvl8pPr lvl="7" rtl="0">
              <a:spcBef>
                <a:spcPts val="0"/>
              </a:spcBef>
              <a:spcAft>
                <a:spcPts val="0"/>
              </a:spcAft>
              <a:buSzPts val="3000"/>
              <a:buFont typeface="Arial Black"/>
              <a:buNone/>
              <a:defRPr sz="3000">
                <a:latin typeface="Arial Black"/>
                <a:ea typeface="Arial Black"/>
                <a:cs typeface="Arial Black"/>
                <a:sym typeface="Arial Black"/>
              </a:defRPr>
            </a:lvl8pPr>
            <a:lvl9pPr lvl="8" rtl="0">
              <a:spcBef>
                <a:spcPts val="0"/>
              </a:spcBef>
              <a:spcAft>
                <a:spcPts val="0"/>
              </a:spcAft>
              <a:buSzPts val="3000"/>
              <a:buFont typeface="Arial Black"/>
              <a:buNone/>
              <a:defRPr sz="3000">
                <a:latin typeface="Arial Black"/>
                <a:ea typeface="Arial Black"/>
                <a:cs typeface="Arial Black"/>
                <a:sym typeface="Arial Black"/>
              </a:defRPr>
            </a:lvl9pPr>
          </a:lstStyle>
          <a:p>
            <a:endParaRPr/>
          </a:p>
        </p:txBody>
      </p:sp>
      <p:pic>
        <p:nvPicPr>
          <p:cNvPr id="58" name="Google Shape;58;p10"/>
          <p:cNvPicPr preferRelativeResize="0"/>
          <p:nvPr/>
        </p:nvPicPr>
        <p:blipFill>
          <a:blip r:embed="rId4">
            <a:alphaModFix/>
          </a:blip>
          <a:stretch>
            <a:fillRect/>
          </a:stretch>
        </p:blipFill>
        <p:spPr>
          <a:xfrm>
            <a:off x="7105818" y="432642"/>
            <a:ext cx="1537358" cy="432642"/>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0"/>
        <p:cNvGrpSpPr/>
        <p:nvPr/>
      </p:nvGrpSpPr>
      <p:grpSpPr>
        <a:xfrm>
          <a:off x="0" y="0"/>
          <a:ext cx="0" cy="0"/>
          <a:chOff x="0" y="0"/>
          <a:chExt cx="0" cy="0"/>
        </a:xfrm>
      </p:grpSpPr>
      <p:sp>
        <p:nvSpPr>
          <p:cNvPr id="571" name="Google Shape;571;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572"/>
        <p:cNvGrpSpPr/>
        <p:nvPr/>
      </p:nvGrpSpPr>
      <p:grpSpPr>
        <a:xfrm>
          <a:off x="0" y="0"/>
          <a:ext cx="0" cy="0"/>
          <a:chOff x="0" y="0"/>
          <a:chExt cx="0" cy="0"/>
        </a:xfrm>
      </p:grpSpPr>
      <p:sp>
        <p:nvSpPr>
          <p:cNvPr id="573" name="Google Shape;573;p9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574" name="Google Shape;574;p9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900"/>
              <a:buNone/>
              <a:defRPr sz="2900"/>
            </a:lvl1pPr>
            <a:lvl2pPr lvl="1" algn="ctr" rtl="0">
              <a:lnSpc>
                <a:spcPct val="100000"/>
              </a:lnSpc>
              <a:spcBef>
                <a:spcPts val="0"/>
              </a:spcBef>
              <a:spcAft>
                <a:spcPts val="0"/>
              </a:spcAft>
              <a:buSzPts val="2900"/>
              <a:buNone/>
              <a:defRPr sz="2900"/>
            </a:lvl2pPr>
            <a:lvl3pPr lvl="2" algn="ctr" rtl="0">
              <a:lnSpc>
                <a:spcPct val="100000"/>
              </a:lnSpc>
              <a:spcBef>
                <a:spcPts val="0"/>
              </a:spcBef>
              <a:spcAft>
                <a:spcPts val="0"/>
              </a:spcAft>
              <a:buSzPts val="2900"/>
              <a:buNone/>
              <a:defRPr sz="2900"/>
            </a:lvl3pPr>
            <a:lvl4pPr lvl="3" algn="ctr" rtl="0">
              <a:lnSpc>
                <a:spcPct val="100000"/>
              </a:lnSpc>
              <a:spcBef>
                <a:spcPts val="0"/>
              </a:spcBef>
              <a:spcAft>
                <a:spcPts val="0"/>
              </a:spcAft>
              <a:buSzPts val="2900"/>
              <a:buNone/>
              <a:defRPr sz="2900"/>
            </a:lvl4pPr>
            <a:lvl5pPr lvl="4" algn="ctr" rtl="0">
              <a:lnSpc>
                <a:spcPct val="100000"/>
              </a:lnSpc>
              <a:spcBef>
                <a:spcPts val="0"/>
              </a:spcBef>
              <a:spcAft>
                <a:spcPts val="0"/>
              </a:spcAft>
              <a:buSzPts val="2900"/>
              <a:buNone/>
              <a:defRPr sz="2900"/>
            </a:lvl5pPr>
            <a:lvl6pPr lvl="5" algn="ctr" rtl="0">
              <a:lnSpc>
                <a:spcPct val="100000"/>
              </a:lnSpc>
              <a:spcBef>
                <a:spcPts val="0"/>
              </a:spcBef>
              <a:spcAft>
                <a:spcPts val="0"/>
              </a:spcAft>
              <a:buSzPts val="2900"/>
              <a:buNone/>
              <a:defRPr sz="2900"/>
            </a:lvl6pPr>
            <a:lvl7pPr lvl="6" algn="ctr" rtl="0">
              <a:lnSpc>
                <a:spcPct val="100000"/>
              </a:lnSpc>
              <a:spcBef>
                <a:spcPts val="0"/>
              </a:spcBef>
              <a:spcAft>
                <a:spcPts val="0"/>
              </a:spcAft>
              <a:buSzPts val="2900"/>
              <a:buNone/>
              <a:defRPr sz="2900"/>
            </a:lvl7pPr>
            <a:lvl8pPr lvl="7" algn="ctr" rtl="0">
              <a:lnSpc>
                <a:spcPct val="100000"/>
              </a:lnSpc>
              <a:spcBef>
                <a:spcPts val="0"/>
              </a:spcBef>
              <a:spcAft>
                <a:spcPts val="0"/>
              </a:spcAft>
              <a:buSzPts val="2900"/>
              <a:buNone/>
              <a:defRPr sz="2900"/>
            </a:lvl8pPr>
            <a:lvl9pPr lvl="8" algn="ctr" rtl="0">
              <a:lnSpc>
                <a:spcPct val="100000"/>
              </a:lnSpc>
              <a:spcBef>
                <a:spcPts val="0"/>
              </a:spcBef>
              <a:spcAft>
                <a:spcPts val="0"/>
              </a:spcAft>
              <a:buSzPts val="2900"/>
              <a:buNone/>
              <a:defRPr sz="2900"/>
            </a:lvl9pPr>
          </a:lstStyle>
          <a:p>
            <a:endParaRPr/>
          </a:p>
        </p:txBody>
      </p:sp>
      <p:sp>
        <p:nvSpPr>
          <p:cNvPr id="575" name="Google Shape;575;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rgbClr val="000B76"/>
        </a:solidFill>
        <a:effectLst/>
      </p:bgPr>
    </p:bg>
    <p:spTree>
      <p:nvGrpSpPr>
        <p:cNvPr id="1" name="Shape 576"/>
        <p:cNvGrpSpPr/>
        <p:nvPr/>
      </p:nvGrpSpPr>
      <p:grpSpPr>
        <a:xfrm>
          <a:off x="0" y="0"/>
          <a:ext cx="0" cy="0"/>
          <a:chOff x="0" y="0"/>
          <a:chExt cx="0" cy="0"/>
        </a:xfrm>
      </p:grpSpPr>
      <p:sp>
        <p:nvSpPr>
          <p:cNvPr id="577" name="Google Shape;577;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78" name="Google Shape;578;p95"/>
          <p:cNvSpPr txBox="1">
            <a:spLocks noGrp="1"/>
          </p:cNvSpPr>
          <p:nvPr>
            <p:ph type="title"/>
          </p:nvPr>
        </p:nvSpPr>
        <p:spPr>
          <a:xfrm>
            <a:off x="311700" y="826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579" name="Google Shape;579;p95"/>
          <p:cNvSpPr txBox="1">
            <a:spLocks noGrp="1"/>
          </p:cNvSpPr>
          <p:nvPr>
            <p:ph type="body" idx="1"/>
          </p:nvPr>
        </p:nvSpPr>
        <p:spPr>
          <a:xfrm>
            <a:off x="311700" y="1533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pic>
        <p:nvPicPr>
          <p:cNvPr id="580" name="Google Shape;580;p95"/>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EFAULT">
  <p:cSld name="DEFAULT">
    <p:bg>
      <p:bgPr>
        <a:solidFill>
          <a:srgbClr val="EDF1FB"/>
        </a:solidFill>
        <a:effectLst/>
      </p:bgPr>
    </p:bg>
    <p:spTree>
      <p:nvGrpSpPr>
        <p:cNvPr id="1" name="Shape 583"/>
        <p:cNvGrpSpPr/>
        <p:nvPr/>
      </p:nvGrpSpPr>
      <p:grpSpPr>
        <a:xfrm>
          <a:off x="0" y="0"/>
          <a:ext cx="0" cy="0"/>
          <a:chOff x="0" y="0"/>
          <a:chExt cx="0" cy="0"/>
        </a:xfrm>
      </p:grpSpPr>
      <p:sp>
        <p:nvSpPr>
          <p:cNvPr id="584" name="Google Shape;584;p97"/>
          <p:cNvSpPr txBox="1">
            <a:spLocks noGrp="1"/>
          </p:cNvSpPr>
          <p:nvPr>
            <p:ph type="sldNum" idx="12"/>
          </p:nvPr>
        </p:nvSpPr>
        <p:spPr>
          <a:xfrm>
            <a:off x="8173215" y="315377"/>
            <a:ext cx="672300" cy="252900"/>
          </a:xfrm>
          <a:prstGeom prst="rect">
            <a:avLst/>
          </a:prstGeom>
        </p:spPr>
        <p:txBody>
          <a:bodyPr spcFirstLastPara="1" wrap="square" lIns="45725" tIns="45725" rIns="45725" bIns="45725" anchor="t" anchorCtr="0">
            <a:noAutofit/>
          </a:bodyPr>
          <a:lstStyle>
            <a:lvl1pPr lvl="0" rtl="0">
              <a:buNone/>
              <a:defRPr sz="700">
                <a:solidFill>
                  <a:srgbClr val="3044C2"/>
                </a:solidFill>
              </a:defRPr>
            </a:lvl1pPr>
            <a:lvl2pPr lvl="1" rtl="0">
              <a:buNone/>
              <a:defRPr sz="700">
                <a:solidFill>
                  <a:srgbClr val="3044C2"/>
                </a:solidFill>
              </a:defRPr>
            </a:lvl2pPr>
            <a:lvl3pPr lvl="2" rtl="0">
              <a:buNone/>
              <a:defRPr sz="700">
                <a:solidFill>
                  <a:srgbClr val="3044C2"/>
                </a:solidFill>
              </a:defRPr>
            </a:lvl3pPr>
            <a:lvl4pPr lvl="3" rtl="0">
              <a:buNone/>
              <a:defRPr sz="700">
                <a:solidFill>
                  <a:srgbClr val="3044C2"/>
                </a:solidFill>
              </a:defRPr>
            </a:lvl4pPr>
            <a:lvl5pPr lvl="4" rtl="0">
              <a:buNone/>
              <a:defRPr sz="700">
                <a:solidFill>
                  <a:srgbClr val="3044C2"/>
                </a:solidFill>
              </a:defRPr>
            </a:lvl5pPr>
            <a:lvl6pPr lvl="5" rtl="0">
              <a:buNone/>
              <a:defRPr sz="700">
                <a:solidFill>
                  <a:srgbClr val="3044C2"/>
                </a:solidFill>
              </a:defRPr>
            </a:lvl6pPr>
            <a:lvl7pPr lvl="6" rtl="0">
              <a:buNone/>
              <a:defRPr sz="700">
                <a:solidFill>
                  <a:srgbClr val="3044C2"/>
                </a:solidFill>
              </a:defRPr>
            </a:lvl7pPr>
            <a:lvl8pPr lvl="7" rtl="0">
              <a:buNone/>
              <a:defRPr sz="700">
                <a:solidFill>
                  <a:srgbClr val="3044C2"/>
                </a:solidFill>
              </a:defRPr>
            </a:lvl8pPr>
            <a:lvl9pPr lvl="8" rtl="0">
              <a:buNone/>
              <a:defRPr sz="700">
                <a:solidFill>
                  <a:srgbClr val="3044C2"/>
                </a:solidFill>
              </a:defRPr>
            </a:lvl9pPr>
          </a:lstStyle>
          <a:p>
            <a:pPr marL="0" lvl="0" indent="0" algn="l" rtl="0">
              <a:spcBef>
                <a:spcPts val="0"/>
              </a:spcBef>
              <a:spcAft>
                <a:spcPts val="0"/>
              </a:spcAft>
              <a:buNone/>
            </a:pPr>
            <a:r>
              <a:rPr lang="en"/>
              <a:t> PAGE  </a:t>
            </a: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1 1 1 1 1 1 1 1 1 1">
  <p:cSld name="TITLE_1_1_1_1_1_1_1_1_1_1">
    <p:spTree>
      <p:nvGrpSpPr>
        <p:cNvPr id="1" name="Shape 585"/>
        <p:cNvGrpSpPr/>
        <p:nvPr/>
      </p:nvGrpSpPr>
      <p:grpSpPr>
        <a:xfrm>
          <a:off x="0" y="0"/>
          <a:ext cx="0" cy="0"/>
          <a:chOff x="0" y="0"/>
          <a:chExt cx="0" cy="0"/>
        </a:xfrm>
      </p:grpSpPr>
      <p:sp>
        <p:nvSpPr>
          <p:cNvPr id="586" name="Google Shape;586;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a:t>
            </a:fld>
            <a:endParaRPr/>
          </a:p>
        </p:txBody>
      </p:sp>
      <p:pic>
        <p:nvPicPr>
          <p:cNvPr id="587" name="Google Shape;587;p98"/>
          <p:cNvPicPr preferRelativeResize="0"/>
          <p:nvPr/>
        </p:nvPicPr>
        <p:blipFill rotWithShape="1">
          <a:blip r:embed="rId2">
            <a:alphaModFix/>
          </a:blip>
          <a:srcRect/>
          <a:stretch/>
        </p:blipFill>
        <p:spPr>
          <a:xfrm>
            <a:off x="152400" y="4782700"/>
            <a:ext cx="208400" cy="208400"/>
          </a:xfrm>
          <a:prstGeom prst="rect">
            <a:avLst/>
          </a:prstGeom>
          <a:noFill/>
          <a:ln>
            <a:noFill/>
          </a:ln>
        </p:spPr>
      </p:pic>
      <p:sp>
        <p:nvSpPr>
          <p:cNvPr id="588" name="Google Shape;588;p98"/>
          <p:cNvSpPr txBox="1">
            <a:spLocks noGrp="1"/>
          </p:cNvSpPr>
          <p:nvPr>
            <p:ph type="body" idx="1"/>
          </p:nvPr>
        </p:nvSpPr>
        <p:spPr>
          <a:xfrm>
            <a:off x="376825" y="1244975"/>
            <a:ext cx="8395200" cy="3251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89" name="Google Shape;589;p98"/>
          <p:cNvSpPr txBox="1">
            <a:spLocks noGrp="1"/>
          </p:cNvSpPr>
          <p:nvPr>
            <p:ph type="title"/>
          </p:nvPr>
        </p:nvSpPr>
        <p:spPr>
          <a:xfrm>
            <a:off x="376825" y="350375"/>
            <a:ext cx="8394900" cy="894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2800"/>
              <a:buNone/>
              <a:defRPr sz="2800">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rgbClr val="000B76"/>
        </a:solidFill>
        <a:effectLst/>
      </p:bgPr>
    </p:bg>
    <p:spTree>
      <p:nvGrpSpPr>
        <p:cNvPr id="1" name="Shape 522"/>
        <p:cNvGrpSpPr/>
        <p:nvPr/>
      </p:nvGrpSpPr>
      <p:grpSpPr>
        <a:xfrm>
          <a:off x="0" y="0"/>
          <a:ext cx="0" cy="0"/>
          <a:chOff x="0" y="0"/>
          <a:chExt cx="0" cy="0"/>
        </a:xfrm>
      </p:grpSpPr>
      <p:sp>
        <p:nvSpPr>
          <p:cNvPr id="523" name="Google Shape;523;p81"/>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24" name="Google Shape;524;p81"/>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525" name="Google Shape;525;p81"/>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526" name="Google Shape;526;p81"/>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extLst>
      <p:ext uri="{BB962C8B-B14F-4D97-AF65-F5344CB8AC3E}">
        <p14:creationId xmlns:p14="http://schemas.microsoft.com/office/powerpoint/2010/main" val="39239175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4"/>
        <p:cNvGrpSpPr/>
        <p:nvPr/>
      </p:nvGrpSpPr>
      <p:grpSpPr>
        <a:xfrm>
          <a:off x="0" y="0"/>
          <a:ext cx="0" cy="0"/>
          <a:chOff x="0" y="0"/>
          <a:chExt cx="0" cy="0"/>
        </a:xfrm>
      </p:grpSpPr>
      <p:sp>
        <p:nvSpPr>
          <p:cNvPr id="595" name="Google Shape;595;p100"/>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96" name="Google Shape;596;p100"/>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597" name="Google Shape;597;p100"/>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598" name="Google Shape;598;p100"/>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Paper - New Dashboard" type="secHead">
  <p:cSld name="SECTION_HEADER">
    <p:spTree>
      <p:nvGrpSpPr>
        <p:cNvPr id="1" name="Shape 599"/>
        <p:cNvGrpSpPr/>
        <p:nvPr/>
      </p:nvGrpSpPr>
      <p:grpSpPr>
        <a:xfrm>
          <a:off x="0" y="0"/>
          <a:ext cx="0" cy="0"/>
          <a:chOff x="0" y="0"/>
          <a:chExt cx="0" cy="0"/>
        </a:xfrm>
      </p:grpSpPr>
      <p:sp>
        <p:nvSpPr>
          <p:cNvPr id="600" name="Google Shape;600;p101"/>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01" name="Google Shape;601;p101"/>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602" name="Google Shape;602;p101"/>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pic>
        <p:nvPicPr>
          <p:cNvPr id="603" name="Google Shape;603;p101"/>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4"/>
        <p:cNvGrpSpPr/>
        <p:nvPr/>
      </p:nvGrpSpPr>
      <p:grpSpPr>
        <a:xfrm>
          <a:off x="0" y="0"/>
          <a:ext cx="0" cy="0"/>
          <a:chOff x="0" y="0"/>
          <a:chExt cx="0" cy="0"/>
        </a:xfrm>
      </p:grpSpPr>
      <p:sp>
        <p:nvSpPr>
          <p:cNvPr id="605" name="Google Shape;605;p102"/>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606" name="Google Shape;606;p102"/>
          <p:cNvSpPr txBox="1">
            <a:spLocks noGrp="1"/>
          </p:cNvSpPr>
          <p:nvPr>
            <p:ph type="body" idx="1"/>
          </p:nvPr>
        </p:nvSpPr>
        <p:spPr>
          <a:xfrm>
            <a:off x="311700" y="1533475"/>
            <a:ext cx="8520600" cy="3416400"/>
          </a:xfrm>
          <a:prstGeom prst="rect">
            <a:avLst/>
          </a:prstGeom>
        </p:spPr>
        <p:txBody>
          <a:bodyPr spcFirstLastPara="1" wrap="square" lIns="93500" tIns="93500" rIns="93500" bIns="93500" anchor="t" anchorCtr="0">
            <a:normAutofit/>
          </a:bodyPr>
          <a:lstStyle>
            <a:lvl1pPr marL="457200" lvl="0" indent="-355600" rtl="0">
              <a:spcBef>
                <a:spcPts val="0"/>
              </a:spcBef>
              <a:spcAft>
                <a:spcPts val="0"/>
              </a:spcAft>
              <a:buClr>
                <a:schemeClr val="lt1"/>
              </a:buClr>
              <a:buSzPts val="2000"/>
              <a:buChar char="●"/>
              <a:defRPr>
                <a:solidFill>
                  <a:schemeClr val="lt1"/>
                </a:solidFill>
              </a:defRPr>
            </a:lvl1pPr>
            <a:lvl2pPr marL="914400" lvl="1" indent="-330200" rtl="0">
              <a:spcBef>
                <a:spcPts val="0"/>
              </a:spcBef>
              <a:spcAft>
                <a:spcPts val="0"/>
              </a:spcAft>
              <a:buClr>
                <a:schemeClr val="lt1"/>
              </a:buClr>
              <a:buSzPts val="1600"/>
              <a:buChar char="○"/>
              <a:defRPr>
                <a:solidFill>
                  <a:schemeClr val="lt1"/>
                </a:solidFill>
              </a:defRPr>
            </a:lvl2pPr>
            <a:lvl3pPr marL="1371600" lvl="2" indent="-330200" rtl="0">
              <a:spcBef>
                <a:spcPts val="0"/>
              </a:spcBef>
              <a:spcAft>
                <a:spcPts val="0"/>
              </a:spcAft>
              <a:buClr>
                <a:schemeClr val="lt1"/>
              </a:buClr>
              <a:buSzPts val="1600"/>
              <a:buChar char="■"/>
              <a:defRPr>
                <a:solidFill>
                  <a:schemeClr val="lt1"/>
                </a:solidFill>
              </a:defRPr>
            </a:lvl3pPr>
            <a:lvl4pPr marL="1828800" lvl="3" indent="-330200" rtl="0">
              <a:spcBef>
                <a:spcPts val="0"/>
              </a:spcBef>
              <a:spcAft>
                <a:spcPts val="0"/>
              </a:spcAft>
              <a:buClr>
                <a:schemeClr val="lt1"/>
              </a:buClr>
              <a:buSzPts val="1600"/>
              <a:buChar char="●"/>
              <a:defRPr>
                <a:solidFill>
                  <a:schemeClr val="lt1"/>
                </a:solidFill>
              </a:defRPr>
            </a:lvl4pPr>
            <a:lvl5pPr marL="2286000" lvl="4" indent="-330200" rtl="0">
              <a:spcBef>
                <a:spcPts val="0"/>
              </a:spcBef>
              <a:spcAft>
                <a:spcPts val="0"/>
              </a:spcAft>
              <a:buClr>
                <a:schemeClr val="lt1"/>
              </a:buClr>
              <a:buSzPts val="1600"/>
              <a:buChar char="○"/>
              <a:defRPr>
                <a:solidFill>
                  <a:schemeClr val="lt1"/>
                </a:solidFill>
              </a:defRPr>
            </a:lvl5pPr>
            <a:lvl6pPr marL="2743200" lvl="5" indent="-330200" rtl="0">
              <a:spcBef>
                <a:spcPts val="0"/>
              </a:spcBef>
              <a:spcAft>
                <a:spcPts val="0"/>
              </a:spcAft>
              <a:buClr>
                <a:schemeClr val="lt1"/>
              </a:buClr>
              <a:buSzPts val="1600"/>
              <a:buChar char="■"/>
              <a:defRPr>
                <a:solidFill>
                  <a:schemeClr val="lt1"/>
                </a:solidFill>
              </a:defRPr>
            </a:lvl6pPr>
            <a:lvl7pPr marL="3200400" lvl="6" indent="-330200" rtl="0">
              <a:spcBef>
                <a:spcPts val="0"/>
              </a:spcBef>
              <a:spcAft>
                <a:spcPts val="0"/>
              </a:spcAft>
              <a:buClr>
                <a:schemeClr val="lt1"/>
              </a:buClr>
              <a:buSzPts val="1600"/>
              <a:buChar char="●"/>
              <a:defRPr>
                <a:solidFill>
                  <a:schemeClr val="lt1"/>
                </a:solidFill>
              </a:defRPr>
            </a:lvl7pPr>
            <a:lvl8pPr marL="3657600" lvl="7" indent="-330200" rtl="0">
              <a:spcBef>
                <a:spcPts val="0"/>
              </a:spcBef>
              <a:spcAft>
                <a:spcPts val="0"/>
              </a:spcAft>
              <a:buClr>
                <a:schemeClr val="lt1"/>
              </a:buClr>
              <a:buSzPts val="1600"/>
              <a:buChar char="○"/>
              <a:defRPr>
                <a:solidFill>
                  <a:schemeClr val="lt1"/>
                </a:solidFill>
              </a:defRPr>
            </a:lvl8pPr>
            <a:lvl9pPr marL="4114800" lvl="8" indent="-330200" rtl="0">
              <a:spcBef>
                <a:spcPts val="0"/>
              </a:spcBef>
              <a:spcAft>
                <a:spcPts val="0"/>
              </a:spcAft>
              <a:buClr>
                <a:schemeClr val="lt1"/>
              </a:buClr>
              <a:buSzPts val="1600"/>
              <a:buChar char="■"/>
              <a:defRPr>
                <a:solidFill>
                  <a:schemeClr val="lt1"/>
                </a:solidFill>
              </a:defRPr>
            </a:lvl9pPr>
          </a:lstStyle>
          <a:p>
            <a:endParaRPr/>
          </a:p>
        </p:txBody>
      </p:sp>
      <p:sp>
        <p:nvSpPr>
          <p:cNvPr id="607" name="Google Shape;607;p102"/>
          <p:cNvSpPr txBox="1">
            <a:spLocks noGrp="1"/>
          </p:cNvSpPr>
          <p:nvPr>
            <p:ph type="sldNum" idx="12"/>
          </p:nvPr>
        </p:nvSpPr>
        <p:spPr>
          <a:xfrm>
            <a:off x="8472458" y="4663217"/>
            <a:ext cx="548700" cy="393600"/>
          </a:xfrm>
          <a:prstGeom prst="rect">
            <a:avLst/>
          </a:prstGeom>
        </p:spPr>
        <p:txBody>
          <a:bodyPr spcFirstLastPara="1" wrap="square" lIns="93500" tIns="93500" rIns="93500" bIns="935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8" name="Google Shape;608;p102"/>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9"/>
        <p:cNvGrpSpPr/>
        <p:nvPr/>
      </p:nvGrpSpPr>
      <p:grpSpPr>
        <a:xfrm>
          <a:off x="0" y="0"/>
          <a:ext cx="0" cy="0"/>
          <a:chOff x="0" y="0"/>
          <a:chExt cx="0" cy="0"/>
        </a:xfrm>
      </p:grpSpPr>
      <p:sp>
        <p:nvSpPr>
          <p:cNvPr id="610" name="Google Shape;610;p103"/>
          <p:cNvSpPr txBox="1">
            <a:spLocks noGrp="1"/>
          </p:cNvSpPr>
          <p:nvPr>
            <p:ph type="title"/>
          </p:nvPr>
        </p:nvSpPr>
        <p:spPr>
          <a:xfrm>
            <a:off x="311700" y="826025"/>
            <a:ext cx="8520600" cy="572700"/>
          </a:xfrm>
          <a:prstGeom prst="rect">
            <a:avLst/>
          </a:prstGeom>
        </p:spPr>
        <p:txBody>
          <a:bodyPr spcFirstLastPara="1" wrap="square" lIns="93500" tIns="93500" rIns="93500" bIns="93500" anchor="t" anchorCtr="0">
            <a:normAutofit/>
          </a:bodyPr>
          <a:lstStyle>
            <a:lvl1pPr lvl="0" rtl="0">
              <a:spcBef>
                <a:spcPts val="0"/>
              </a:spcBef>
              <a:spcAft>
                <a:spcPts val="0"/>
              </a:spcAft>
              <a:buClr>
                <a:schemeClr val="lt1"/>
              </a:buClr>
              <a:buSzPts val="2900"/>
              <a:buNone/>
              <a:defRPr>
                <a:solidFill>
                  <a:schemeClr val="lt1"/>
                </a:solidFill>
              </a:defRPr>
            </a:lvl1pPr>
            <a:lvl2pPr lvl="1" rtl="0">
              <a:spcBef>
                <a:spcPts val="0"/>
              </a:spcBef>
              <a:spcAft>
                <a:spcPts val="0"/>
              </a:spcAft>
              <a:buClr>
                <a:schemeClr val="lt1"/>
              </a:buClr>
              <a:buSzPts val="2900"/>
              <a:buNone/>
              <a:defRPr>
                <a:solidFill>
                  <a:schemeClr val="lt1"/>
                </a:solidFill>
              </a:defRPr>
            </a:lvl2pPr>
            <a:lvl3pPr lvl="2" rtl="0">
              <a:spcBef>
                <a:spcPts val="0"/>
              </a:spcBef>
              <a:spcAft>
                <a:spcPts val="0"/>
              </a:spcAft>
              <a:buClr>
                <a:schemeClr val="lt1"/>
              </a:buClr>
              <a:buSzPts val="2900"/>
              <a:buNone/>
              <a:defRPr>
                <a:solidFill>
                  <a:schemeClr val="lt1"/>
                </a:solidFill>
              </a:defRPr>
            </a:lvl3pPr>
            <a:lvl4pPr lvl="3" rtl="0">
              <a:spcBef>
                <a:spcPts val="0"/>
              </a:spcBef>
              <a:spcAft>
                <a:spcPts val="0"/>
              </a:spcAft>
              <a:buClr>
                <a:schemeClr val="lt1"/>
              </a:buClr>
              <a:buSzPts val="2900"/>
              <a:buNone/>
              <a:defRPr>
                <a:solidFill>
                  <a:schemeClr val="lt1"/>
                </a:solidFill>
              </a:defRPr>
            </a:lvl4pPr>
            <a:lvl5pPr lvl="4" rtl="0">
              <a:spcBef>
                <a:spcPts val="0"/>
              </a:spcBef>
              <a:spcAft>
                <a:spcPts val="0"/>
              </a:spcAft>
              <a:buClr>
                <a:schemeClr val="lt1"/>
              </a:buClr>
              <a:buSzPts val="2900"/>
              <a:buNone/>
              <a:defRPr>
                <a:solidFill>
                  <a:schemeClr val="lt1"/>
                </a:solidFill>
              </a:defRPr>
            </a:lvl5pPr>
            <a:lvl6pPr lvl="5" rtl="0">
              <a:spcBef>
                <a:spcPts val="0"/>
              </a:spcBef>
              <a:spcAft>
                <a:spcPts val="0"/>
              </a:spcAft>
              <a:buClr>
                <a:schemeClr val="lt1"/>
              </a:buClr>
              <a:buSzPts val="2900"/>
              <a:buNone/>
              <a:defRPr>
                <a:solidFill>
                  <a:schemeClr val="lt1"/>
                </a:solidFill>
              </a:defRPr>
            </a:lvl6pPr>
            <a:lvl7pPr lvl="6" rtl="0">
              <a:spcBef>
                <a:spcPts val="0"/>
              </a:spcBef>
              <a:spcAft>
                <a:spcPts val="0"/>
              </a:spcAft>
              <a:buClr>
                <a:schemeClr val="lt1"/>
              </a:buClr>
              <a:buSzPts val="2900"/>
              <a:buNone/>
              <a:defRPr>
                <a:solidFill>
                  <a:schemeClr val="lt1"/>
                </a:solidFill>
              </a:defRPr>
            </a:lvl7pPr>
            <a:lvl8pPr lvl="7" rtl="0">
              <a:spcBef>
                <a:spcPts val="0"/>
              </a:spcBef>
              <a:spcAft>
                <a:spcPts val="0"/>
              </a:spcAft>
              <a:buClr>
                <a:schemeClr val="lt1"/>
              </a:buClr>
              <a:buSzPts val="2900"/>
              <a:buNone/>
              <a:defRPr>
                <a:solidFill>
                  <a:schemeClr val="lt1"/>
                </a:solidFill>
              </a:defRPr>
            </a:lvl8pPr>
            <a:lvl9pPr lvl="8" rtl="0">
              <a:spcBef>
                <a:spcPts val="0"/>
              </a:spcBef>
              <a:spcAft>
                <a:spcPts val="0"/>
              </a:spcAft>
              <a:buClr>
                <a:schemeClr val="lt1"/>
              </a:buClr>
              <a:buSzPts val="2900"/>
              <a:buNone/>
              <a:defRPr>
                <a:solidFill>
                  <a:schemeClr val="lt1"/>
                </a:solidFill>
              </a:defRPr>
            </a:lvl9pPr>
          </a:lstStyle>
          <a:p>
            <a:endParaRPr/>
          </a:p>
        </p:txBody>
      </p:sp>
      <p:sp>
        <p:nvSpPr>
          <p:cNvPr id="611" name="Google Shape;611;p103"/>
          <p:cNvSpPr txBox="1">
            <a:spLocks noGrp="1"/>
          </p:cNvSpPr>
          <p:nvPr>
            <p:ph type="body" idx="1"/>
          </p:nvPr>
        </p:nvSpPr>
        <p:spPr>
          <a:xfrm>
            <a:off x="311700" y="1152475"/>
            <a:ext cx="3999900" cy="3416400"/>
          </a:xfrm>
          <a:prstGeom prst="rect">
            <a:avLst/>
          </a:prstGeom>
        </p:spPr>
        <p:txBody>
          <a:bodyPr spcFirstLastPara="1" wrap="square" lIns="93500" tIns="93500" rIns="93500" bIns="93500"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612" name="Google Shape;612;p103"/>
          <p:cNvSpPr txBox="1">
            <a:spLocks noGrp="1"/>
          </p:cNvSpPr>
          <p:nvPr>
            <p:ph type="body" idx="2"/>
          </p:nvPr>
        </p:nvSpPr>
        <p:spPr>
          <a:xfrm>
            <a:off x="4832400" y="1152475"/>
            <a:ext cx="3999900" cy="3416400"/>
          </a:xfrm>
          <a:prstGeom prst="rect">
            <a:avLst/>
          </a:prstGeom>
        </p:spPr>
        <p:txBody>
          <a:bodyPr spcFirstLastPara="1" wrap="square" lIns="93500" tIns="93500" rIns="93500" bIns="93500"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pic>
        <p:nvPicPr>
          <p:cNvPr id="613" name="Google Shape;613;p103"/>
          <p:cNvPicPr preferRelativeResize="0"/>
          <p:nvPr/>
        </p:nvPicPr>
        <p:blipFill rotWithShape="1">
          <a:blip r:embed="rId2">
            <a:alphaModFix/>
          </a:blip>
          <a:srcRect t="3951" b="3951"/>
          <a:stretch/>
        </p:blipFill>
        <p:spPr>
          <a:xfrm>
            <a:off x="8531050" y="158725"/>
            <a:ext cx="358775" cy="330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image" Target="../media/image45.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theme" Target="../theme/theme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49.pn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6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160900" cy="13563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chemeClr val="lt1"/>
              </a:buClr>
              <a:buSzPts val="4700"/>
              <a:buFont typeface="Arial Black"/>
              <a:buNone/>
              <a:defRPr sz="4700" b="1">
                <a:solidFill>
                  <a:schemeClr val="lt1"/>
                </a:solidFill>
                <a:latin typeface="Arial Black"/>
                <a:ea typeface="Arial Black"/>
                <a:cs typeface="Arial Black"/>
                <a:sym typeface="Arial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07575" y="2390250"/>
            <a:ext cx="8520600" cy="2397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1"/>
              </a:buClr>
              <a:buSzPts val="1800"/>
              <a:buFont typeface="Nunito Sans"/>
              <a:buChar char="●"/>
              <a:defRPr sz="1800">
                <a:solidFill>
                  <a:schemeClr val="lt1"/>
                </a:solidFill>
                <a:latin typeface="Nunito Sans"/>
                <a:ea typeface="Nunito Sans"/>
                <a:cs typeface="Nunito Sans"/>
                <a:sym typeface="Nunito Sans"/>
              </a:defRPr>
            </a:lvl1pPr>
            <a:lvl2pPr marL="914400" lvl="1" indent="-317500" rtl="0">
              <a:lnSpc>
                <a:spcPct val="115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2pPr>
            <a:lvl3pPr marL="1371600" lvl="2" indent="-317500" rtl="0">
              <a:lnSpc>
                <a:spcPct val="115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3pPr>
            <a:lvl4pPr marL="1828800" lvl="3" indent="-317500" rtl="0">
              <a:lnSpc>
                <a:spcPct val="115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4pPr>
            <a:lvl5pPr marL="2286000" lvl="4" indent="-317500" rtl="0">
              <a:lnSpc>
                <a:spcPct val="115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5pPr>
            <a:lvl6pPr marL="2743200" lvl="5" indent="-317500" rtl="0">
              <a:lnSpc>
                <a:spcPct val="115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6pPr>
            <a:lvl7pPr marL="3200400" lvl="6" indent="-317500" rtl="0">
              <a:lnSpc>
                <a:spcPct val="115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7pPr>
            <a:lvl8pPr marL="3657600" lvl="7" indent="-317500" rtl="0">
              <a:lnSpc>
                <a:spcPct val="115000"/>
              </a:lnSpc>
              <a:spcBef>
                <a:spcPts val="1600"/>
              </a:spcBef>
              <a:spcAft>
                <a:spcPts val="0"/>
              </a:spcAft>
              <a:buClr>
                <a:schemeClr val="lt1"/>
              </a:buClr>
              <a:buSzPts val="1400"/>
              <a:buFont typeface="Nunito Sans"/>
              <a:buChar char="○"/>
              <a:defRPr>
                <a:solidFill>
                  <a:schemeClr val="lt1"/>
                </a:solidFill>
                <a:latin typeface="Nunito Sans"/>
                <a:ea typeface="Nunito Sans"/>
                <a:cs typeface="Nunito Sans"/>
                <a:sym typeface="Nunito Sans"/>
              </a:defRPr>
            </a:lvl8pPr>
            <a:lvl9pPr marL="4114800" lvl="8" indent="-317500" rtl="0">
              <a:lnSpc>
                <a:spcPct val="115000"/>
              </a:lnSpc>
              <a:spcBef>
                <a:spcPts val="1600"/>
              </a:spcBef>
              <a:spcAft>
                <a:spcPts val="1600"/>
              </a:spcAft>
              <a:buClr>
                <a:schemeClr val="lt1"/>
              </a:buClr>
              <a:buSzPts val="1400"/>
              <a:buFont typeface="Nunito Sans"/>
              <a:buChar char="■"/>
              <a:defRPr>
                <a:solidFill>
                  <a:schemeClr val="lt1"/>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1">
            <a:alphaModFix/>
          </a:blip>
          <a:stretch>
            <a:fillRect/>
          </a:stretch>
        </a:blipFill>
        <a:effectLst/>
      </p:bgPr>
    </p:bg>
    <p:spTree>
      <p:nvGrpSpPr>
        <p:cNvPr id="1" name="Shape 441"/>
        <p:cNvGrpSpPr/>
        <p:nvPr/>
      </p:nvGrpSpPr>
      <p:grpSpPr>
        <a:xfrm>
          <a:off x="0" y="0"/>
          <a:ext cx="0" cy="0"/>
          <a:chOff x="0" y="0"/>
          <a:chExt cx="0" cy="0"/>
        </a:xfrm>
      </p:grpSpPr>
      <p:sp>
        <p:nvSpPr>
          <p:cNvPr id="442" name="Google Shape;442;p62"/>
          <p:cNvSpPr txBox="1">
            <a:spLocks noGrp="1"/>
          </p:cNvSpPr>
          <p:nvPr>
            <p:ph type="title"/>
          </p:nvPr>
        </p:nvSpPr>
        <p:spPr>
          <a:xfrm>
            <a:off x="311700" y="826025"/>
            <a:ext cx="8520600" cy="572700"/>
          </a:xfrm>
          <a:prstGeom prst="rect">
            <a:avLst/>
          </a:prstGeom>
          <a:noFill/>
          <a:ln>
            <a:noFill/>
          </a:ln>
        </p:spPr>
        <p:txBody>
          <a:bodyPr spcFirstLastPara="1" wrap="square" lIns="93500" tIns="93500" rIns="93500" bIns="93500" anchor="t" anchorCtr="0">
            <a:normAutofit/>
          </a:bodyPr>
          <a:lstStyle>
            <a:lvl1pPr lvl="0"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1pPr>
            <a:lvl2pPr lvl="1"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2pPr>
            <a:lvl3pPr lvl="2"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3pPr>
            <a:lvl4pPr lvl="3"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4pPr>
            <a:lvl5pPr lvl="4"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5pPr>
            <a:lvl6pPr lvl="5"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6pPr>
            <a:lvl7pPr lvl="6"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7pPr>
            <a:lvl8pPr lvl="7"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8pPr>
            <a:lvl9pPr lvl="8"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9pPr>
          </a:lstStyle>
          <a:p>
            <a:endParaRPr/>
          </a:p>
        </p:txBody>
      </p:sp>
      <p:sp>
        <p:nvSpPr>
          <p:cNvPr id="443" name="Google Shape;443;p62"/>
          <p:cNvSpPr txBox="1">
            <a:spLocks noGrp="1"/>
          </p:cNvSpPr>
          <p:nvPr>
            <p:ph type="body" idx="1"/>
          </p:nvPr>
        </p:nvSpPr>
        <p:spPr>
          <a:xfrm>
            <a:off x="311700" y="1533475"/>
            <a:ext cx="8520600" cy="3416400"/>
          </a:xfrm>
          <a:prstGeom prst="rect">
            <a:avLst/>
          </a:prstGeom>
          <a:noFill/>
          <a:ln>
            <a:noFill/>
          </a:ln>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chemeClr val="dk1"/>
              </a:buClr>
              <a:buSzPts val="2000"/>
              <a:buFont typeface="Nunito Sans"/>
              <a:buChar char="●"/>
              <a:defRPr sz="2000">
                <a:solidFill>
                  <a:schemeClr val="dk1"/>
                </a:solidFill>
                <a:latin typeface="Nunito Sans"/>
                <a:ea typeface="Nunito Sans"/>
                <a:cs typeface="Nunito Sans"/>
                <a:sym typeface="Nunito Sans"/>
              </a:defRPr>
            </a:lvl1pPr>
            <a:lvl2pPr marL="914400" lvl="1"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2pPr>
            <a:lvl3pPr marL="1371600" lvl="2"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3pPr>
            <a:lvl4pPr marL="1828800" lvl="3"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4pPr>
            <a:lvl5pPr marL="2286000" lvl="4"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5pPr>
            <a:lvl6pPr marL="2743200" lvl="5"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6pPr>
            <a:lvl7pPr marL="3200400" lvl="6"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7pPr>
            <a:lvl8pPr marL="3657600" lvl="7"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8pPr>
            <a:lvl9pPr marL="4114800" lvl="8"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9pPr>
          </a:lstStyle>
          <a:p>
            <a:endParaRPr/>
          </a:p>
        </p:txBody>
      </p:sp>
      <p:sp>
        <p:nvSpPr>
          <p:cNvPr id="444" name="Google Shape;444;p62"/>
          <p:cNvSpPr txBox="1">
            <a:spLocks noGrp="1"/>
          </p:cNvSpPr>
          <p:nvPr>
            <p:ph type="sldNum" idx="12"/>
          </p:nvPr>
        </p:nvSpPr>
        <p:spPr>
          <a:xfrm>
            <a:off x="8472458" y="4663217"/>
            <a:ext cx="548700" cy="393600"/>
          </a:xfrm>
          <a:prstGeom prst="rect">
            <a:avLst/>
          </a:prstGeom>
          <a:noFill/>
          <a:ln>
            <a:noFill/>
          </a:ln>
        </p:spPr>
        <p:txBody>
          <a:bodyPr spcFirstLastPara="1" wrap="square" lIns="93500" tIns="93500" rIns="93500" bIns="93500"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27"/>
        <p:cNvGrpSpPr/>
        <p:nvPr/>
      </p:nvGrpSpPr>
      <p:grpSpPr>
        <a:xfrm>
          <a:off x="0" y="0"/>
          <a:ext cx="0" cy="0"/>
          <a:chOff x="0" y="0"/>
          <a:chExt cx="0" cy="0"/>
        </a:xfrm>
      </p:grpSpPr>
      <p:sp>
        <p:nvSpPr>
          <p:cNvPr id="528" name="Google Shape;528;p8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9" name="Google Shape;529;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0" name="Google Shape;530;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581"/>
        <p:cNvGrpSpPr/>
        <p:nvPr/>
      </p:nvGrpSpPr>
      <p:grpSpPr>
        <a:xfrm>
          <a:off x="0" y="0"/>
          <a:ext cx="0" cy="0"/>
          <a:chOff x="0" y="0"/>
          <a:chExt cx="0" cy="0"/>
        </a:xfrm>
      </p:grpSpPr>
      <p:sp>
        <p:nvSpPr>
          <p:cNvPr id="582" name="Google Shape;582;p96"/>
          <p:cNvSpPr txBox="1">
            <a:spLocks noGrp="1"/>
          </p:cNvSpPr>
          <p:nvPr>
            <p:ph type="sldNum" idx="12"/>
          </p:nvPr>
        </p:nvSpPr>
        <p:spPr>
          <a:xfrm>
            <a:off x="8076513" y="315377"/>
            <a:ext cx="672300" cy="252900"/>
          </a:xfrm>
          <a:prstGeom prst="rect">
            <a:avLst/>
          </a:prstGeom>
          <a:noFill/>
          <a:ln>
            <a:noFill/>
          </a:ln>
        </p:spPr>
        <p:txBody>
          <a:bodyPr spcFirstLastPara="1" wrap="square" lIns="45725" tIns="45725" rIns="45725" bIns="45725" anchor="t" anchorCtr="0">
            <a:noAutofit/>
          </a:bodyPr>
          <a:lstStyle>
            <a:lvl1pPr lvl="0" rtl="0">
              <a:buNone/>
              <a:defRPr sz="700">
                <a:solidFill>
                  <a:srgbClr val="3044C2"/>
                </a:solidFill>
              </a:defRPr>
            </a:lvl1pPr>
            <a:lvl2pPr lvl="1" rtl="0">
              <a:buNone/>
              <a:defRPr sz="700">
                <a:solidFill>
                  <a:srgbClr val="3044C2"/>
                </a:solidFill>
              </a:defRPr>
            </a:lvl2pPr>
            <a:lvl3pPr lvl="2" rtl="0">
              <a:buNone/>
              <a:defRPr sz="700">
                <a:solidFill>
                  <a:srgbClr val="3044C2"/>
                </a:solidFill>
              </a:defRPr>
            </a:lvl3pPr>
            <a:lvl4pPr lvl="3" rtl="0">
              <a:buNone/>
              <a:defRPr sz="700">
                <a:solidFill>
                  <a:srgbClr val="3044C2"/>
                </a:solidFill>
              </a:defRPr>
            </a:lvl4pPr>
            <a:lvl5pPr lvl="4" rtl="0">
              <a:buNone/>
              <a:defRPr sz="700">
                <a:solidFill>
                  <a:srgbClr val="3044C2"/>
                </a:solidFill>
              </a:defRPr>
            </a:lvl5pPr>
            <a:lvl6pPr lvl="5" rtl="0">
              <a:buNone/>
              <a:defRPr sz="700">
                <a:solidFill>
                  <a:srgbClr val="3044C2"/>
                </a:solidFill>
              </a:defRPr>
            </a:lvl6pPr>
            <a:lvl7pPr lvl="6" rtl="0">
              <a:buNone/>
              <a:defRPr sz="700">
                <a:solidFill>
                  <a:srgbClr val="3044C2"/>
                </a:solidFill>
              </a:defRPr>
            </a:lvl7pPr>
            <a:lvl8pPr lvl="7" rtl="0">
              <a:buNone/>
              <a:defRPr sz="700">
                <a:solidFill>
                  <a:srgbClr val="3044C2"/>
                </a:solidFill>
              </a:defRPr>
            </a:lvl8pPr>
            <a:lvl9pPr lvl="8" rtl="0">
              <a:buNone/>
              <a:defRPr sz="700">
                <a:solidFill>
                  <a:srgbClr val="3044C2"/>
                </a:solidFill>
              </a:defRPr>
            </a:lvl9pPr>
          </a:lstStyle>
          <a:p>
            <a:pPr marL="0" lvl="0" indent="0" algn="l" rtl="0">
              <a:spcBef>
                <a:spcPts val="0"/>
              </a:spcBef>
              <a:spcAft>
                <a:spcPts val="0"/>
              </a:spcAft>
              <a:buNone/>
            </a:pPr>
            <a:r>
              <a:rPr lang="en"/>
              <a:t> PAGE  </a:t>
            </a: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6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rgbClr val="CFE2F3"/>
        </a:solidFill>
        <a:effectLst/>
      </p:bgPr>
    </p:bg>
    <p:spTree>
      <p:nvGrpSpPr>
        <p:cNvPr id="1" name="Shape 590"/>
        <p:cNvGrpSpPr/>
        <p:nvPr/>
      </p:nvGrpSpPr>
      <p:grpSpPr>
        <a:xfrm>
          <a:off x="0" y="0"/>
          <a:ext cx="0" cy="0"/>
          <a:chOff x="0" y="0"/>
          <a:chExt cx="0" cy="0"/>
        </a:xfrm>
      </p:grpSpPr>
      <p:sp>
        <p:nvSpPr>
          <p:cNvPr id="591" name="Google Shape;591;p99"/>
          <p:cNvSpPr txBox="1">
            <a:spLocks noGrp="1"/>
          </p:cNvSpPr>
          <p:nvPr>
            <p:ph type="title"/>
          </p:nvPr>
        </p:nvSpPr>
        <p:spPr>
          <a:xfrm>
            <a:off x="311700" y="826025"/>
            <a:ext cx="8520600" cy="572700"/>
          </a:xfrm>
          <a:prstGeom prst="rect">
            <a:avLst/>
          </a:prstGeom>
          <a:noFill/>
          <a:ln>
            <a:noFill/>
          </a:ln>
        </p:spPr>
        <p:txBody>
          <a:bodyPr spcFirstLastPara="1" wrap="square" lIns="93500" tIns="93500" rIns="93500" bIns="93500" anchor="t" anchorCtr="0">
            <a:normAutofit/>
          </a:bodyPr>
          <a:lstStyle>
            <a:lvl1pPr lvl="0"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1pPr>
            <a:lvl2pPr lvl="1"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2pPr>
            <a:lvl3pPr lvl="2"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3pPr>
            <a:lvl4pPr lvl="3"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4pPr>
            <a:lvl5pPr lvl="4"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5pPr>
            <a:lvl6pPr lvl="5"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6pPr>
            <a:lvl7pPr lvl="6"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7pPr>
            <a:lvl8pPr lvl="7"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8pPr>
            <a:lvl9pPr lvl="8" rtl="0">
              <a:spcBef>
                <a:spcPts val="0"/>
              </a:spcBef>
              <a:spcAft>
                <a:spcPts val="0"/>
              </a:spcAft>
              <a:buClr>
                <a:schemeClr val="dk1"/>
              </a:buClr>
              <a:buSzPts val="2900"/>
              <a:buFont typeface="Arial Black"/>
              <a:buNone/>
              <a:defRPr sz="2900">
                <a:solidFill>
                  <a:schemeClr val="dk1"/>
                </a:solidFill>
                <a:latin typeface="Arial Black"/>
                <a:ea typeface="Arial Black"/>
                <a:cs typeface="Arial Black"/>
                <a:sym typeface="Arial Black"/>
              </a:defRPr>
            </a:lvl9pPr>
          </a:lstStyle>
          <a:p>
            <a:endParaRPr/>
          </a:p>
        </p:txBody>
      </p:sp>
      <p:sp>
        <p:nvSpPr>
          <p:cNvPr id="592" name="Google Shape;592;p99"/>
          <p:cNvSpPr txBox="1">
            <a:spLocks noGrp="1"/>
          </p:cNvSpPr>
          <p:nvPr>
            <p:ph type="body" idx="1"/>
          </p:nvPr>
        </p:nvSpPr>
        <p:spPr>
          <a:xfrm>
            <a:off x="311700" y="1533475"/>
            <a:ext cx="8520600" cy="3416400"/>
          </a:xfrm>
          <a:prstGeom prst="rect">
            <a:avLst/>
          </a:prstGeom>
          <a:noFill/>
          <a:ln>
            <a:noFill/>
          </a:ln>
        </p:spPr>
        <p:txBody>
          <a:bodyPr spcFirstLastPara="1" wrap="square" lIns="93500" tIns="93500" rIns="93500" bIns="93500" anchor="t" anchorCtr="0">
            <a:normAutofit/>
          </a:bodyPr>
          <a:lstStyle>
            <a:lvl1pPr marL="457200" lvl="0" indent="-355600" rtl="0">
              <a:lnSpc>
                <a:spcPct val="115000"/>
              </a:lnSpc>
              <a:spcBef>
                <a:spcPts val="0"/>
              </a:spcBef>
              <a:spcAft>
                <a:spcPts val="0"/>
              </a:spcAft>
              <a:buClr>
                <a:schemeClr val="dk1"/>
              </a:buClr>
              <a:buSzPts val="2000"/>
              <a:buFont typeface="Nunito Sans"/>
              <a:buChar char="●"/>
              <a:defRPr sz="2000">
                <a:solidFill>
                  <a:schemeClr val="dk1"/>
                </a:solidFill>
                <a:latin typeface="Nunito Sans"/>
                <a:ea typeface="Nunito Sans"/>
                <a:cs typeface="Nunito Sans"/>
                <a:sym typeface="Nunito Sans"/>
              </a:defRPr>
            </a:lvl1pPr>
            <a:lvl2pPr marL="914400" lvl="1"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2pPr>
            <a:lvl3pPr marL="1371600" lvl="2"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3pPr>
            <a:lvl4pPr marL="1828800" lvl="3"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4pPr>
            <a:lvl5pPr marL="2286000" lvl="4"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5pPr>
            <a:lvl6pPr marL="2743200" lvl="5"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6pPr>
            <a:lvl7pPr marL="3200400" lvl="6"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7pPr>
            <a:lvl8pPr marL="3657600" lvl="7"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8pPr>
            <a:lvl9pPr marL="4114800" lvl="8" indent="-330200" rtl="0">
              <a:lnSpc>
                <a:spcPct val="115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9pPr>
          </a:lstStyle>
          <a:p>
            <a:endParaRPr/>
          </a:p>
        </p:txBody>
      </p:sp>
      <p:sp>
        <p:nvSpPr>
          <p:cNvPr id="593" name="Google Shape;593;p99"/>
          <p:cNvSpPr txBox="1">
            <a:spLocks noGrp="1"/>
          </p:cNvSpPr>
          <p:nvPr>
            <p:ph type="sldNum" idx="12"/>
          </p:nvPr>
        </p:nvSpPr>
        <p:spPr>
          <a:xfrm>
            <a:off x="8472458" y="4663217"/>
            <a:ext cx="548700" cy="393600"/>
          </a:xfrm>
          <a:prstGeom prst="rect">
            <a:avLst/>
          </a:prstGeom>
          <a:noFill/>
          <a:ln>
            <a:noFill/>
          </a:ln>
        </p:spPr>
        <p:txBody>
          <a:bodyPr spcFirstLastPara="1" wrap="square" lIns="93500" tIns="93500" rIns="93500" bIns="93500"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9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presentation/d/1GnLoqD9MENl4K6L9nhlclLB0IsG-u-xGpiJWhASLS94/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93.xml"/><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93.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110.xml"/></Relationships>
</file>

<file path=ppt/slides/_rels/slide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9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xml"/><Relationship Id="rId1" Type="http://schemas.openxmlformats.org/officeDocument/2006/relationships/slideLayout" Target="../slideLayouts/slideLayout110.xml"/></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110.xml"/><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93.xml"/></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4.xml"/><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110.xml"/><Relationship Id="rId5" Type="http://schemas.openxmlformats.org/officeDocument/2006/relationships/image" Target="../media/image88.png"/><Relationship Id="rId4" Type="http://schemas.openxmlformats.org/officeDocument/2006/relationships/image" Target="../media/image87.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110.xml"/><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110.xml"/><Relationship Id="rId5" Type="http://schemas.openxmlformats.org/officeDocument/2006/relationships/image" Target="../media/image94.png"/><Relationship Id="rId4" Type="http://schemas.openxmlformats.org/officeDocument/2006/relationships/image" Target="../media/image93.png"/></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110.xml"/><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app.paper.co/" TargetMode="External"/><Relationship Id="rId7"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93.xml"/><Relationship Id="rId6" Type="http://schemas.openxmlformats.org/officeDocument/2006/relationships/image" Target="../media/image57.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59.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93.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95.xml"/><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93.xml"/><Relationship Id="rId5" Type="http://schemas.openxmlformats.org/officeDocument/2006/relationships/image" Target="../media/image50.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gAs2O50cclI" TargetMode="External"/><Relationship Id="rId2" Type="http://schemas.openxmlformats.org/officeDocument/2006/relationships/notesSlide" Target="../notesSlides/notesSlide5.xml"/><Relationship Id="rId1" Type="http://schemas.openxmlformats.org/officeDocument/2006/relationships/slideLayout" Target="../slideLayouts/slideLayout93.xml"/><Relationship Id="rId4" Type="http://schemas.openxmlformats.org/officeDocument/2006/relationships/image" Target="../media/image65.jpg"/></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93.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9SZxwKIrqtED4JGzbfbtafzqcGBivN5q/view" TargetMode="External"/><Relationship Id="rId2" Type="http://schemas.openxmlformats.org/officeDocument/2006/relationships/notesSlide" Target="../notesSlides/notesSlide8.xml"/><Relationship Id="rId1" Type="http://schemas.openxmlformats.org/officeDocument/2006/relationships/slideLayout" Target="../slideLayouts/slideLayout93.xml"/><Relationship Id="rId4" Type="http://schemas.openxmlformats.org/officeDocument/2006/relationships/image" Target="../media/image68.jpg"/></Relationships>
</file>

<file path=ppt/slides/_rels/slide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93.xml"/><Relationship Id="rId5" Type="http://schemas.openxmlformats.org/officeDocument/2006/relationships/image" Target="../media/image71.png"/><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672"/>
        <p:cNvGrpSpPr/>
        <p:nvPr/>
      </p:nvGrpSpPr>
      <p:grpSpPr>
        <a:xfrm>
          <a:off x="0" y="0"/>
          <a:ext cx="0" cy="0"/>
          <a:chOff x="0" y="0"/>
          <a:chExt cx="0" cy="0"/>
        </a:xfrm>
      </p:grpSpPr>
      <p:pic>
        <p:nvPicPr>
          <p:cNvPr id="673" name="Google Shape;673;p116" descr="preencoded.png"/>
          <p:cNvPicPr preferRelativeResize="0"/>
          <p:nvPr/>
        </p:nvPicPr>
        <p:blipFill rotWithShape="1">
          <a:blip r:embed="rId3">
            <a:alphaModFix/>
          </a:blip>
          <a:srcRect/>
          <a:stretch/>
        </p:blipFill>
        <p:spPr>
          <a:xfrm>
            <a:off x="0" y="625184"/>
            <a:ext cx="1281113" cy="140284"/>
          </a:xfrm>
          <a:prstGeom prst="rect">
            <a:avLst/>
          </a:prstGeom>
          <a:noFill/>
          <a:ln>
            <a:noFill/>
          </a:ln>
        </p:spPr>
      </p:pic>
      <p:pic>
        <p:nvPicPr>
          <p:cNvPr id="674" name="Google Shape;674;p116" descr="preencoded.png"/>
          <p:cNvPicPr preferRelativeResize="0"/>
          <p:nvPr/>
        </p:nvPicPr>
        <p:blipFill rotWithShape="1">
          <a:blip r:embed="rId4">
            <a:alphaModFix/>
          </a:blip>
          <a:srcRect/>
          <a:stretch/>
        </p:blipFill>
        <p:spPr>
          <a:xfrm>
            <a:off x="0" y="923925"/>
            <a:ext cx="7620000" cy="2647951"/>
          </a:xfrm>
          <a:prstGeom prst="rect">
            <a:avLst/>
          </a:prstGeom>
          <a:noFill/>
          <a:ln>
            <a:noFill/>
          </a:ln>
        </p:spPr>
      </p:pic>
      <p:pic>
        <p:nvPicPr>
          <p:cNvPr id="675" name="Google Shape;675;p116" descr="preencoded.png"/>
          <p:cNvPicPr preferRelativeResize="0"/>
          <p:nvPr/>
        </p:nvPicPr>
        <p:blipFill rotWithShape="1">
          <a:blip r:embed="rId5">
            <a:alphaModFix/>
          </a:blip>
          <a:srcRect/>
          <a:stretch/>
        </p:blipFill>
        <p:spPr>
          <a:xfrm>
            <a:off x="3105150" y="1514475"/>
            <a:ext cx="6076950" cy="3629025"/>
          </a:xfrm>
          <a:prstGeom prst="rect">
            <a:avLst/>
          </a:prstGeom>
          <a:noFill/>
          <a:ln>
            <a:noFill/>
          </a:ln>
        </p:spPr>
      </p:pic>
      <p:pic>
        <p:nvPicPr>
          <p:cNvPr id="676" name="Google Shape;676;p116" descr="preencoded.png"/>
          <p:cNvPicPr preferRelativeResize="0"/>
          <p:nvPr/>
        </p:nvPicPr>
        <p:blipFill rotWithShape="1">
          <a:blip r:embed="rId6">
            <a:alphaModFix/>
          </a:blip>
          <a:srcRect/>
          <a:stretch/>
        </p:blipFill>
        <p:spPr>
          <a:xfrm>
            <a:off x="7591425" y="523875"/>
            <a:ext cx="419807" cy="451445"/>
          </a:xfrm>
          <a:prstGeom prst="rect">
            <a:avLst/>
          </a:prstGeom>
          <a:noFill/>
          <a:ln>
            <a:noFill/>
          </a:ln>
        </p:spPr>
      </p:pic>
      <p:pic>
        <p:nvPicPr>
          <p:cNvPr id="677" name="Google Shape;677;p116" descr="preencoded.png"/>
          <p:cNvPicPr preferRelativeResize="0"/>
          <p:nvPr/>
        </p:nvPicPr>
        <p:blipFill rotWithShape="1">
          <a:blip r:embed="rId7">
            <a:alphaModFix/>
          </a:blip>
          <a:srcRect/>
          <a:stretch/>
        </p:blipFill>
        <p:spPr>
          <a:xfrm>
            <a:off x="633413" y="3785704"/>
            <a:ext cx="1033224" cy="629062"/>
          </a:xfrm>
          <a:prstGeom prst="rect">
            <a:avLst/>
          </a:prstGeom>
          <a:noFill/>
          <a:ln>
            <a:noFill/>
          </a:ln>
        </p:spPr>
      </p:pic>
      <p:pic>
        <p:nvPicPr>
          <p:cNvPr id="678" name="Google Shape;678;p116" descr="preencoded.png"/>
          <p:cNvPicPr preferRelativeResize="0"/>
          <p:nvPr/>
        </p:nvPicPr>
        <p:blipFill rotWithShape="1">
          <a:blip r:embed="rId8">
            <a:alphaModFix/>
          </a:blip>
          <a:srcRect/>
          <a:stretch/>
        </p:blipFill>
        <p:spPr>
          <a:xfrm>
            <a:off x="3290888" y="3009900"/>
            <a:ext cx="490538" cy="342900"/>
          </a:xfrm>
          <a:prstGeom prst="rect">
            <a:avLst/>
          </a:prstGeom>
          <a:noFill/>
          <a:ln>
            <a:noFill/>
          </a:ln>
        </p:spPr>
      </p:pic>
      <p:sp>
        <p:nvSpPr>
          <p:cNvPr id="679" name="Google Shape;679;p116"/>
          <p:cNvSpPr/>
          <p:nvPr/>
        </p:nvSpPr>
        <p:spPr>
          <a:xfrm>
            <a:off x="1424000" y="323850"/>
            <a:ext cx="3610500" cy="26862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3044C2"/>
              </a:buClr>
              <a:buSzPts val="3200"/>
              <a:buFont typeface="Arial"/>
              <a:buNone/>
            </a:pPr>
            <a:r>
              <a:rPr lang="en" sz="4600">
                <a:solidFill>
                  <a:srgbClr val="3044C2"/>
                </a:solidFill>
              </a:rPr>
              <a:t>How to Get Started with </a:t>
            </a:r>
            <a:r>
              <a:rPr lang="en" sz="9100">
                <a:solidFill>
                  <a:srgbClr val="3044C2"/>
                </a:solidFill>
              </a:rPr>
              <a:t>Paper</a:t>
            </a:r>
            <a:endParaRPr sz="91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125"/>
          <p:cNvSpPr txBox="1"/>
          <p:nvPr/>
        </p:nvSpPr>
        <p:spPr>
          <a:xfrm>
            <a:off x="561300" y="112125"/>
            <a:ext cx="8021400" cy="68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5600">
                <a:solidFill>
                  <a:srgbClr val="3044C2"/>
                </a:solidFill>
              </a:rPr>
              <a:t>Choice: Text or Voice</a:t>
            </a:r>
            <a:endParaRPr sz="5600">
              <a:solidFill>
                <a:srgbClr val="3044C2"/>
              </a:solidFill>
            </a:endParaRPr>
          </a:p>
        </p:txBody>
      </p:sp>
      <p:sp>
        <p:nvSpPr>
          <p:cNvPr id="778" name="Google Shape;778;p125"/>
          <p:cNvSpPr txBox="1"/>
          <p:nvPr/>
        </p:nvSpPr>
        <p:spPr>
          <a:xfrm>
            <a:off x="438450" y="4210700"/>
            <a:ext cx="7581300" cy="747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700" b="1">
                <a:solidFill>
                  <a:srgbClr val="3044C2"/>
                </a:solidFill>
                <a:latin typeface="Nunito Sans"/>
                <a:ea typeface="Nunito Sans"/>
                <a:cs typeface="Nunito Sans"/>
                <a:sym typeface="Nunito Sans"/>
              </a:rPr>
              <a:t>Text </a:t>
            </a:r>
            <a:r>
              <a:rPr lang="en" sz="1700">
                <a:solidFill>
                  <a:srgbClr val="3044C2"/>
                </a:solidFill>
                <a:latin typeface="Nunito Sans"/>
                <a:ea typeface="Nunito Sans"/>
                <a:cs typeface="Nunito Sans"/>
                <a:sym typeface="Nunito Sans"/>
              </a:rPr>
              <a:t>will allow you to type out messages to the tutor. </a:t>
            </a:r>
            <a:r>
              <a:rPr lang="en" sz="1700" b="1">
                <a:solidFill>
                  <a:srgbClr val="3044C2"/>
                </a:solidFill>
                <a:latin typeface="Nunito Sans"/>
                <a:ea typeface="Nunito Sans"/>
                <a:cs typeface="Nunito Sans"/>
                <a:sym typeface="Nunito Sans"/>
              </a:rPr>
              <a:t>Voice</a:t>
            </a:r>
            <a:r>
              <a:rPr lang="en" sz="1700">
                <a:solidFill>
                  <a:srgbClr val="3044C2"/>
                </a:solidFill>
                <a:latin typeface="Nunito Sans"/>
                <a:ea typeface="Nunito Sans"/>
                <a:cs typeface="Nunito Sans"/>
                <a:sym typeface="Nunito Sans"/>
              </a:rPr>
              <a:t> will allow you to both type </a:t>
            </a:r>
            <a:r>
              <a:rPr lang="en" sz="1700" i="1">
                <a:solidFill>
                  <a:srgbClr val="3044C2"/>
                </a:solidFill>
                <a:latin typeface="Nunito Sans"/>
                <a:ea typeface="Nunito Sans"/>
                <a:cs typeface="Nunito Sans"/>
                <a:sym typeface="Nunito Sans"/>
              </a:rPr>
              <a:t>and</a:t>
            </a:r>
            <a:r>
              <a:rPr lang="en" sz="1700">
                <a:solidFill>
                  <a:srgbClr val="3044C2"/>
                </a:solidFill>
                <a:latin typeface="Nunito Sans"/>
                <a:ea typeface="Nunito Sans"/>
                <a:cs typeface="Nunito Sans"/>
                <a:sym typeface="Nunito Sans"/>
              </a:rPr>
              <a:t> record audio messages to the tutor. </a:t>
            </a:r>
            <a:endParaRPr sz="500">
              <a:solidFill>
                <a:srgbClr val="3044C2"/>
              </a:solidFill>
              <a:latin typeface="Nunito Sans"/>
              <a:ea typeface="Nunito Sans"/>
              <a:cs typeface="Nunito Sans"/>
              <a:sym typeface="Nunito Sans"/>
            </a:endParaRPr>
          </a:p>
        </p:txBody>
      </p:sp>
      <p:pic>
        <p:nvPicPr>
          <p:cNvPr id="779" name="Google Shape;779;p125"/>
          <p:cNvPicPr preferRelativeResize="0"/>
          <p:nvPr/>
        </p:nvPicPr>
        <p:blipFill rotWithShape="1">
          <a:blip r:embed="rId3">
            <a:alphaModFix/>
          </a:blip>
          <a:srcRect l="1083" r="1327"/>
          <a:stretch/>
        </p:blipFill>
        <p:spPr>
          <a:xfrm>
            <a:off x="996188" y="1243000"/>
            <a:ext cx="7151625" cy="2908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783"/>
        <p:cNvGrpSpPr/>
        <p:nvPr/>
      </p:nvGrpSpPr>
      <p:grpSpPr>
        <a:xfrm>
          <a:off x="0" y="0"/>
          <a:ext cx="0" cy="0"/>
          <a:chOff x="0" y="0"/>
          <a:chExt cx="0" cy="0"/>
        </a:xfrm>
      </p:grpSpPr>
      <p:grpSp>
        <p:nvGrpSpPr>
          <p:cNvPr id="784" name="Google Shape;784;p126"/>
          <p:cNvGrpSpPr/>
          <p:nvPr/>
        </p:nvGrpSpPr>
        <p:grpSpPr>
          <a:xfrm>
            <a:off x="1860451" y="679333"/>
            <a:ext cx="5398914" cy="4387528"/>
            <a:chOff x="1860451" y="679333"/>
            <a:chExt cx="5398914" cy="4387528"/>
          </a:xfrm>
        </p:grpSpPr>
        <p:pic>
          <p:nvPicPr>
            <p:cNvPr id="785" name="Google Shape;785;p126"/>
            <p:cNvPicPr preferRelativeResize="0"/>
            <p:nvPr/>
          </p:nvPicPr>
          <p:blipFill>
            <a:blip r:embed="rId3">
              <a:alphaModFix/>
            </a:blip>
            <a:stretch>
              <a:fillRect/>
            </a:stretch>
          </p:blipFill>
          <p:spPr>
            <a:xfrm>
              <a:off x="1860451" y="679333"/>
              <a:ext cx="5398914" cy="4387528"/>
            </a:xfrm>
            <a:prstGeom prst="rect">
              <a:avLst/>
            </a:prstGeom>
            <a:noFill/>
            <a:ln>
              <a:noFill/>
            </a:ln>
          </p:spPr>
        </p:pic>
        <p:pic>
          <p:nvPicPr>
            <p:cNvPr id="786" name="Google Shape;786;p126"/>
            <p:cNvPicPr preferRelativeResize="0"/>
            <p:nvPr/>
          </p:nvPicPr>
          <p:blipFill>
            <a:blip r:embed="rId4">
              <a:alphaModFix/>
            </a:blip>
            <a:stretch>
              <a:fillRect/>
            </a:stretch>
          </p:blipFill>
          <p:spPr>
            <a:xfrm>
              <a:off x="2767350" y="1599475"/>
              <a:ext cx="1009105" cy="273900"/>
            </a:xfrm>
            <a:prstGeom prst="rect">
              <a:avLst/>
            </a:prstGeom>
            <a:noFill/>
            <a:ln>
              <a:noFill/>
            </a:ln>
          </p:spPr>
        </p:pic>
      </p:grpSp>
      <p:pic>
        <p:nvPicPr>
          <p:cNvPr id="787" name="Google Shape;787;p126"/>
          <p:cNvPicPr preferRelativeResize="0"/>
          <p:nvPr/>
        </p:nvPicPr>
        <p:blipFill>
          <a:blip r:embed="rId5">
            <a:alphaModFix/>
          </a:blip>
          <a:stretch>
            <a:fillRect/>
          </a:stretch>
        </p:blipFill>
        <p:spPr>
          <a:xfrm>
            <a:off x="1917479" y="4326095"/>
            <a:ext cx="5250867" cy="465254"/>
          </a:xfrm>
          <a:prstGeom prst="rect">
            <a:avLst/>
          </a:prstGeom>
          <a:noFill/>
          <a:ln>
            <a:noFill/>
          </a:ln>
        </p:spPr>
      </p:pic>
      <p:pic>
        <p:nvPicPr>
          <p:cNvPr id="788" name="Google Shape;788;p126"/>
          <p:cNvPicPr preferRelativeResize="0"/>
          <p:nvPr/>
        </p:nvPicPr>
        <p:blipFill rotWithShape="1">
          <a:blip r:embed="rId6">
            <a:alphaModFix/>
          </a:blip>
          <a:srcRect t="19801" r="27198"/>
          <a:stretch/>
        </p:blipFill>
        <p:spPr>
          <a:xfrm>
            <a:off x="6171764" y="4346845"/>
            <a:ext cx="209793" cy="226098"/>
          </a:xfrm>
          <a:prstGeom prst="rect">
            <a:avLst/>
          </a:prstGeom>
          <a:noFill/>
          <a:ln>
            <a:noFill/>
          </a:ln>
        </p:spPr>
      </p:pic>
      <p:sp>
        <p:nvSpPr>
          <p:cNvPr id="789" name="Google Shape;789;p126"/>
          <p:cNvSpPr txBox="1">
            <a:spLocks noGrp="1"/>
          </p:cNvSpPr>
          <p:nvPr>
            <p:ph type="title" idx="4294967295"/>
          </p:nvPr>
        </p:nvSpPr>
        <p:spPr>
          <a:xfrm>
            <a:off x="1824613" y="-54425"/>
            <a:ext cx="5589000" cy="604500"/>
          </a:xfrm>
          <a:prstGeom prst="rect">
            <a:avLst/>
          </a:prstGeom>
        </p:spPr>
        <p:txBody>
          <a:bodyPr spcFirstLastPara="1" wrap="square" lIns="93500" tIns="93500" rIns="93500" bIns="93500" anchor="t" anchorCtr="0">
            <a:noAutofit/>
          </a:bodyPr>
          <a:lstStyle/>
          <a:p>
            <a:pPr marL="0" lvl="0" indent="0" algn="ctr" rtl="0">
              <a:spcBef>
                <a:spcPts val="0"/>
              </a:spcBef>
              <a:spcAft>
                <a:spcPts val="0"/>
              </a:spcAft>
              <a:buNone/>
            </a:pPr>
            <a:r>
              <a:rPr lang="en" sz="4000">
                <a:solidFill>
                  <a:srgbClr val="3044C2"/>
                </a:solidFill>
                <a:latin typeface="Arial"/>
                <a:ea typeface="Arial"/>
                <a:cs typeface="Arial"/>
                <a:sym typeface="Arial"/>
              </a:rPr>
              <a:t>Features in Live Help</a:t>
            </a:r>
            <a:endParaRPr sz="4000">
              <a:solidFill>
                <a:srgbClr val="3044C2"/>
              </a:solidFill>
              <a:latin typeface="Arial"/>
              <a:ea typeface="Arial"/>
              <a:cs typeface="Arial"/>
              <a:sym typeface="Arial"/>
            </a:endParaRPr>
          </a:p>
        </p:txBody>
      </p:sp>
      <p:grpSp>
        <p:nvGrpSpPr>
          <p:cNvPr id="790" name="Google Shape;790;p126"/>
          <p:cNvGrpSpPr/>
          <p:nvPr/>
        </p:nvGrpSpPr>
        <p:grpSpPr>
          <a:xfrm>
            <a:off x="155050" y="990475"/>
            <a:ext cx="7150450" cy="3859475"/>
            <a:chOff x="155050" y="990475"/>
            <a:chExt cx="7150450" cy="3859475"/>
          </a:xfrm>
        </p:grpSpPr>
        <p:sp>
          <p:nvSpPr>
            <p:cNvPr id="791" name="Google Shape;791;p126"/>
            <p:cNvSpPr/>
            <p:nvPr/>
          </p:nvSpPr>
          <p:spPr>
            <a:xfrm>
              <a:off x="1858100" y="4245450"/>
              <a:ext cx="5447400" cy="6045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26"/>
            <p:cNvSpPr/>
            <p:nvPr/>
          </p:nvSpPr>
          <p:spPr>
            <a:xfrm>
              <a:off x="155050" y="990475"/>
              <a:ext cx="1651200" cy="2160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Start a Session</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You can either…</a:t>
              </a:r>
              <a:endParaRPr sz="11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1. Type out your question.</a:t>
              </a:r>
              <a:endParaRPr sz="11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2.  Click the microphone icon for Voice Notes.</a:t>
              </a:r>
              <a:endParaRPr sz="11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3. Click the sound wave icon for Speech to Text.</a:t>
              </a:r>
              <a:endParaRPr sz="1100" i="1">
                <a:solidFill>
                  <a:schemeClr val="dk1"/>
                </a:solidFill>
                <a:latin typeface="Nunito Sans"/>
                <a:ea typeface="Nunito Sans"/>
                <a:cs typeface="Nunito Sans"/>
                <a:sym typeface="Nunito Sans"/>
              </a:endParaRPr>
            </a:p>
          </p:txBody>
        </p:sp>
        <p:sp>
          <p:nvSpPr>
            <p:cNvPr id="793" name="Google Shape;793;p126"/>
            <p:cNvSpPr/>
            <p:nvPr/>
          </p:nvSpPr>
          <p:spPr>
            <a:xfrm>
              <a:off x="4251425" y="990475"/>
              <a:ext cx="2873700" cy="4743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26"/>
            <p:cNvSpPr/>
            <p:nvPr/>
          </p:nvSpPr>
          <p:spPr>
            <a:xfrm>
              <a:off x="6175175" y="4303775"/>
              <a:ext cx="498000" cy="261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26"/>
          <p:cNvGrpSpPr/>
          <p:nvPr/>
        </p:nvGrpSpPr>
        <p:grpSpPr>
          <a:xfrm>
            <a:off x="1949575" y="3033350"/>
            <a:ext cx="7007600" cy="2025000"/>
            <a:chOff x="1949575" y="3033350"/>
            <a:chExt cx="7007600" cy="2025000"/>
          </a:xfrm>
        </p:grpSpPr>
        <p:sp>
          <p:nvSpPr>
            <p:cNvPr id="796" name="Google Shape;796;p126"/>
            <p:cNvSpPr/>
            <p:nvPr/>
          </p:nvSpPr>
          <p:spPr>
            <a:xfrm>
              <a:off x="5610350" y="4734000"/>
              <a:ext cx="1651200" cy="3081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26"/>
            <p:cNvSpPr/>
            <p:nvPr/>
          </p:nvSpPr>
          <p:spPr>
            <a:xfrm>
              <a:off x="7428675" y="3033350"/>
              <a:ext cx="1528500" cy="2025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Tools to Show Your Work</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 Use the camera to send a picture of your work. </a:t>
              </a:r>
              <a:endParaRPr sz="11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 Share a file or screenshot. </a:t>
              </a:r>
              <a:endParaRPr sz="11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 Draw or record a video on the whiteboard.</a:t>
              </a:r>
              <a:endParaRPr sz="1100" i="1">
                <a:solidFill>
                  <a:schemeClr val="dk1"/>
                </a:solidFill>
                <a:latin typeface="Nunito Sans"/>
                <a:ea typeface="Nunito Sans"/>
                <a:cs typeface="Nunito Sans"/>
                <a:sym typeface="Nunito Sans"/>
              </a:endParaRPr>
            </a:p>
          </p:txBody>
        </p:sp>
        <p:sp>
          <p:nvSpPr>
            <p:cNvPr id="798" name="Google Shape;798;p126"/>
            <p:cNvSpPr/>
            <p:nvPr/>
          </p:nvSpPr>
          <p:spPr>
            <a:xfrm>
              <a:off x="1949575" y="4564775"/>
              <a:ext cx="244800" cy="261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26"/>
          <p:cNvGrpSpPr/>
          <p:nvPr/>
        </p:nvGrpSpPr>
        <p:grpSpPr>
          <a:xfrm>
            <a:off x="118350" y="3987800"/>
            <a:ext cx="2880550" cy="954000"/>
            <a:chOff x="118350" y="3987800"/>
            <a:chExt cx="2880550" cy="954000"/>
          </a:xfrm>
        </p:grpSpPr>
        <p:sp>
          <p:nvSpPr>
            <p:cNvPr id="800" name="Google Shape;800;p126"/>
            <p:cNvSpPr/>
            <p:nvPr/>
          </p:nvSpPr>
          <p:spPr>
            <a:xfrm>
              <a:off x="2754100" y="4280225"/>
              <a:ext cx="244800" cy="261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26"/>
            <p:cNvSpPr/>
            <p:nvPr/>
          </p:nvSpPr>
          <p:spPr>
            <a:xfrm>
              <a:off x="118350" y="3987800"/>
              <a:ext cx="1587300" cy="954000"/>
            </a:xfrm>
            <a:prstGeom prst="roundRect">
              <a:avLst>
                <a:gd name="adj" fmla="val 25506"/>
              </a:avLst>
            </a:prstGeom>
            <a:solidFill>
              <a:srgbClr val="FFFFFF"/>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latin typeface="Nunito Sans"/>
                  <a:ea typeface="Nunito Sans"/>
                  <a:cs typeface="Nunito Sans"/>
                  <a:sym typeface="Nunito Sans"/>
                </a:rPr>
                <a:t>Symbols Keyboard</a:t>
              </a:r>
              <a:endParaRPr sz="1000" b="1" i="1">
                <a:solidFill>
                  <a:srgbClr val="000000"/>
                </a:solidFill>
                <a:latin typeface="Nunito Sans"/>
                <a:ea typeface="Nunito Sans"/>
                <a:cs typeface="Nunito Sans"/>
                <a:sym typeface="Nunito Sans"/>
              </a:endParaRPr>
            </a:p>
            <a:p>
              <a:pPr marL="0" lvl="0" indent="0" algn="ctr" rtl="0">
                <a:spcBef>
                  <a:spcPts val="0"/>
                </a:spcBef>
                <a:spcAft>
                  <a:spcPts val="0"/>
                </a:spcAft>
                <a:buNone/>
              </a:pPr>
              <a:r>
                <a:rPr lang="en" sz="1100" i="1">
                  <a:solidFill>
                    <a:srgbClr val="000000"/>
                  </a:solidFill>
                  <a:latin typeface="Nunito Sans"/>
                  <a:ea typeface="Nunito Sans"/>
                  <a:cs typeface="Nunito Sans"/>
                  <a:sym typeface="Nunito Sans"/>
                </a:rPr>
                <a:t>Use the</a:t>
              </a:r>
              <a:r>
                <a:rPr lang="en" sz="1100" i="1">
                  <a:latin typeface="Nunito Sans"/>
                  <a:ea typeface="Nunito Sans"/>
                  <a:cs typeface="Nunito Sans"/>
                  <a:sym typeface="Nunito Sans"/>
                </a:rPr>
                <a:t> symbols</a:t>
              </a:r>
              <a:r>
                <a:rPr lang="en" sz="1100" i="1">
                  <a:solidFill>
                    <a:srgbClr val="000000"/>
                  </a:solidFill>
                  <a:latin typeface="Nunito Sans"/>
                  <a:ea typeface="Nunito Sans"/>
                  <a:cs typeface="Nunito Sans"/>
                  <a:sym typeface="Nunito Sans"/>
                </a:rPr>
                <a:t> keyboard to send equations.</a:t>
              </a:r>
              <a:endParaRPr sz="1100" i="1">
                <a:solidFill>
                  <a:srgbClr val="000000"/>
                </a:solidFill>
                <a:latin typeface="Nunito Sans"/>
                <a:ea typeface="Nunito Sans"/>
                <a:cs typeface="Nunito Sans"/>
                <a:sym typeface="Nunito Sans"/>
              </a:endParaRPr>
            </a:p>
          </p:txBody>
        </p:sp>
      </p:grpSp>
      <p:grpSp>
        <p:nvGrpSpPr>
          <p:cNvPr id="802" name="Google Shape;802;p126"/>
          <p:cNvGrpSpPr/>
          <p:nvPr/>
        </p:nvGrpSpPr>
        <p:grpSpPr>
          <a:xfrm>
            <a:off x="118350" y="97975"/>
            <a:ext cx="3625504" cy="1775400"/>
            <a:chOff x="118350" y="97975"/>
            <a:chExt cx="3625504" cy="1775400"/>
          </a:xfrm>
        </p:grpSpPr>
        <p:sp>
          <p:nvSpPr>
            <p:cNvPr id="803" name="Google Shape;803;p126"/>
            <p:cNvSpPr/>
            <p:nvPr/>
          </p:nvSpPr>
          <p:spPr>
            <a:xfrm>
              <a:off x="2767354" y="1599475"/>
              <a:ext cx="976500" cy="273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26"/>
            <p:cNvSpPr/>
            <p:nvPr/>
          </p:nvSpPr>
          <p:spPr>
            <a:xfrm>
              <a:off x="118350" y="97975"/>
              <a:ext cx="1991700" cy="16617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React to a Message</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 Click the play button to have the text read aloud.</a:t>
              </a:r>
              <a:endParaRPr sz="11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 Bookmark the comment for easy access at a later time.</a:t>
              </a:r>
              <a:endParaRPr sz="11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 Respond with an emoji. </a:t>
              </a:r>
              <a:endParaRPr sz="1100" i="1">
                <a:solidFill>
                  <a:schemeClr val="dk1"/>
                </a:solidFill>
                <a:latin typeface="Nunito Sans"/>
                <a:ea typeface="Nunito Sans"/>
                <a:cs typeface="Nunito Sans"/>
                <a:sym typeface="Nunito Sans"/>
              </a:endParaRPr>
            </a:p>
          </p:txBody>
        </p:sp>
      </p:grpSp>
      <p:grpSp>
        <p:nvGrpSpPr>
          <p:cNvPr id="805" name="Google Shape;805;p126"/>
          <p:cNvGrpSpPr/>
          <p:nvPr/>
        </p:nvGrpSpPr>
        <p:grpSpPr>
          <a:xfrm>
            <a:off x="6550025" y="674975"/>
            <a:ext cx="1794600" cy="569400"/>
            <a:chOff x="6550025" y="674975"/>
            <a:chExt cx="1794600" cy="569400"/>
          </a:xfrm>
        </p:grpSpPr>
        <p:sp>
          <p:nvSpPr>
            <p:cNvPr id="806" name="Google Shape;806;p126"/>
            <p:cNvSpPr/>
            <p:nvPr/>
          </p:nvSpPr>
          <p:spPr>
            <a:xfrm>
              <a:off x="6550025" y="761875"/>
              <a:ext cx="522900" cy="261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26"/>
            <p:cNvSpPr/>
            <p:nvPr/>
          </p:nvSpPr>
          <p:spPr>
            <a:xfrm>
              <a:off x="7190825" y="674975"/>
              <a:ext cx="1153800" cy="5694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End Your Session</a:t>
              </a:r>
              <a:endParaRPr sz="1100" i="1">
                <a:solidFill>
                  <a:schemeClr val="dk1"/>
                </a:solidFill>
                <a:latin typeface="Nunito Sans"/>
                <a:ea typeface="Nunito Sans"/>
                <a:cs typeface="Nunito Sans"/>
                <a:sym typeface="Nunito Sans"/>
              </a:endParaRPr>
            </a:p>
          </p:txBody>
        </p:sp>
      </p:grpSp>
      <p:sp>
        <p:nvSpPr>
          <p:cNvPr id="808" name="Google Shape;808;p126"/>
          <p:cNvSpPr/>
          <p:nvPr/>
        </p:nvSpPr>
        <p:spPr>
          <a:xfrm>
            <a:off x="8427900" y="99150"/>
            <a:ext cx="582600" cy="464700"/>
          </a:xfrm>
          <a:prstGeom prst="rect">
            <a:avLst/>
          </a:prstGeom>
          <a:solidFill>
            <a:srgbClr val="ED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0"/>
                                        </p:tgtEl>
                                        <p:attrNameLst>
                                          <p:attrName>style.visibility</p:attrName>
                                        </p:attrNameLst>
                                      </p:cBhvr>
                                      <p:to>
                                        <p:strVal val="visible"/>
                                      </p:to>
                                    </p:set>
                                    <p:animEffect transition="in" filter="fade">
                                      <p:cBhvr>
                                        <p:cTn id="7" dur="1"/>
                                        <p:tgtEl>
                                          <p:spTgt spid="7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5"/>
                                        </p:tgtEl>
                                        <p:attrNameLst>
                                          <p:attrName>style.visibility</p:attrName>
                                        </p:attrNameLst>
                                      </p:cBhvr>
                                      <p:to>
                                        <p:strVal val="visible"/>
                                      </p:to>
                                    </p:set>
                                    <p:animEffect transition="in" filter="fade">
                                      <p:cBhvr>
                                        <p:cTn id="12" dur="100"/>
                                        <p:tgtEl>
                                          <p:spTgt spid="795"/>
                                        </p:tgtEl>
                                      </p:cBhvr>
                                    </p:animEffect>
                                  </p:childTnLst>
                                </p:cTn>
                              </p:par>
                              <p:par>
                                <p:cTn id="13" presetID="10" presetClass="exit" presetSubtype="0" fill="hold" nodeType="withEffect">
                                  <p:stCondLst>
                                    <p:cond delay="0"/>
                                  </p:stCondLst>
                                  <p:childTnLst>
                                    <p:animEffect transition="out" filter="fade">
                                      <p:cBhvr>
                                        <p:cTn id="14" dur="200"/>
                                        <p:tgtEl>
                                          <p:spTgt spid="790"/>
                                        </p:tgtEl>
                                      </p:cBhvr>
                                    </p:animEffect>
                                    <p:set>
                                      <p:cBhvr>
                                        <p:cTn id="15" dur="1" fill="hold">
                                          <p:stCondLst>
                                            <p:cond delay="200"/>
                                          </p:stCondLst>
                                        </p:cTn>
                                        <p:tgtEl>
                                          <p:spTgt spid="79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99"/>
                                        </p:tgtEl>
                                        <p:attrNameLst>
                                          <p:attrName>style.visibility</p:attrName>
                                        </p:attrNameLst>
                                      </p:cBhvr>
                                      <p:to>
                                        <p:strVal val="visible"/>
                                      </p:to>
                                    </p:set>
                                    <p:animEffect transition="in" filter="fade">
                                      <p:cBhvr>
                                        <p:cTn id="20" dur="1"/>
                                        <p:tgtEl>
                                          <p:spTgt spid="799"/>
                                        </p:tgtEl>
                                      </p:cBhvr>
                                    </p:animEffect>
                                  </p:childTnLst>
                                </p:cTn>
                              </p:par>
                              <p:par>
                                <p:cTn id="21" presetID="10" presetClass="exit" presetSubtype="0" fill="hold" nodeType="withEffect">
                                  <p:stCondLst>
                                    <p:cond delay="0"/>
                                  </p:stCondLst>
                                  <p:childTnLst>
                                    <p:animEffect transition="out" filter="fade">
                                      <p:cBhvr>
                                        <p:cTn id="22" dur="1"/>
                                        <p:tgtEl>
                                          <p:spTgt spid="795"/>
                                        </p:tgtEl>
                                      </p:cBhvr>
                                    </p:animEffect>
                                    <p:set>
                                      <p:cBhvr>
                                        <p:cTn id="23" dur="1" fill="hold">
                                          <p:stCondLst>
                                            <p:cond delay="0"/>
                                          </p:stCondLst>
                                        </p:cTn>
                                        <p:tgtEl>
                                          <p:spTgt spid="79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02"/>
                                        </p:tgtEl>
                                        <p:attrNameLst>
                                          <p:attrName>style.visibility</p:attrName>
                                        </p:attrNameLst>
                                      </p:cBhvr>
                                      <p:to>
                                        <p:strVal val="visible"/>
                                      </p:to>
                                    </p:set>
                                    <p:animEffect transition="in" filter="fade">
                                      <p:cBhvr>
                                        <p:cTn id="28" dur="100"/>
                                        <p:tgtEl>
                                          <p:spTgt spid="802"/>
                                        </p:tgtEl>
                                      </p:cBhvr>
                                    </p:animEffect>
                                  </p:childTnLst>
                                </p:cTn>
                              </p:par>
                              <p:par>
                                <p:cTn id="29" presetID="10" presetClass="exit" presetSubtype="0" fill="hold" nodeType="withEffect">
                                  <p:stCondLst>
                                    <p:cond delay="0"/>
                                  </p:stCondLst>
                                  <p:childTnLst>
                                    <p:animEffect transition="out" filter="fade">
                                      <p:cBhvr>
                                        <p:cTn id="30" dur="1"/>
                                        <p:tgtEl>
                                          <p:spTgt spid="799"/>
                                        </p:tgtEl>
                                      </p:cBhvr>
                                    </p:animEffect>
                                    <p:set>
                                      <p:cBhvr>
                                        <p:cTn id="31" dur="1" fill="hold">
                                          <p:stCondLst>
                                            <p:cond delay="0"/>
                                          </p:stCondLst>
                                        </p:cTn>
                                        <p:tgtEl>
                                          <p:spTgt spid="79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05"/>
                                        </p:tgtEl>
                                        <p:attrNameLst>
                                          <p:attrName>style.visibility</p:attrName>
                                        </p:attrNameLst>
                                      </p:cBhvr>
                                      <p:to>
                                        <p:strVal val="visible"/>
                                      </p:to>
                                    </p:set>
                                    <p:animEffect transition="in" filter="fade">
                                      <p:cBhvr>
                                        <p:cTn id="36" dur="1"/>
                                        <p:tgtEl>
                                          <p:spTgt spid="805"/>
                                        </p:tgtEl>
                                      </p:cBhvr>
                                    </p:animEffect>
                                  </p:childTnLst>
                                </p:cTn>
                              </p:par>
                              <p:par>
                                <p:cTn id="37" presetID="10" presetClass="exit" presetSubtype="0" fill="hold" nodeType="withEffect">
                                  <p:stCondLst>
                                    <p:cond delay="0"/>
                                  </p:stCondLst>
                                  <p:childTnLst>
                                    <p:animEffect transition="out" filter="fade">
                                      <p:cBhvr>
                                        <p:cTn id="38" dur="1"/>
                                        <p:tgtEl>
                                          <p:spTgt spid="802"/>
                                        </p:tgtEl>
                                      </p:cBhvr>
                                    </p:animEffect>
                                    <p:set>
                                      <p:cBhvr>
                                        <p:cTn id="39" dur="1" fill="hold">
                                          <p:stCondLst>
                                            <p:cond delay="0"/>
                                          </p:stCondLst>
                                        </p:cTn>
                                        <p:tgtEl>
                                          <p:spTgt spid="8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27"/>
          <p:cNvSpPr txBox="1"/>
          <p:nvPr/>
        </p:nvSpPr>
        <p:spPr>
          <a:xfrm>
            <a:off x="1579813" y="175825"/>
            <a:ext cx="5984400" cy="68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4200">
                <a:solidFill>
                  <a:srgbClr val="3044C2"/>
                </a:solidFill>
              </a:rPr>
              <a:t>If you chose Voice…</a:t>
            </a:r>
            <a:endParaRPr sz="4200">
              <a:solidFill>
                <a:srgbClr val="3044C2"/>
              </a:solidFill>
            </a:endParaRPr>
          </a:p>
        </p:txBody>
      </p:sp>
      <p:pic>
        <p:nvPicPr>
          <p:cNvPr id="814" name="Google Shape;814;p127"/>
          <p:cNvPicPr preferRelativeResize="0"/>
          <p:nvPr/>
        </p:nvPicPr>
        <p:blipFill>
          <a:blip r:embed="rId3">
            <a:alphaModFix/>
          </a:blip>
          <a:stretch>
            <a:fillRect/>
          </a:stretch>
        </p:blipFill>
        <p:spPr>
          <a:xfrm>
            <a:off x="1541938" y="1063500"/>
            <a:ext cx="6060126" cy="3840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128"/>
          <p:cNvSpPr txBox="1"/>
          <p:nvPr/>
        </p:nvSpPr>
        <p:spPr>
          <a:xfrm>
            <a:off x="629550" y="175825"/>
            <a:ext cx="7884900" cy="68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4200">
                <a:solidFill>
                  <a:srgbClr val="3044C2"/>
                </a:solidFill>
              </a:rPr>
              <a:t>Sentence Starters to get the conversation going:</a:t>
            </a:r>
            <a:endParaRPr sz="4200">
              <a:solidFill>
                <a:srgbClr val="3044C2"/>
              </a:solidFill>
            </a:endParaRPr>
          </a:p>
        </p:txBody>
      </p:sp>
      <p:sp>
        <p:nvSpPr>
          <p:cNvPr id="820" name="Google Shape;820;p128"/>
          <p:cNvSpPr/>
          <p:nvPr/>
        </p:nvSpPr>
        <p:spPr>
          <a:xfrm>
            <a:off x="407150" y="1790275"/>
            <a:ext cx="2239200" cy="909300"/>
          </a:xfrm>
          <a:prstGeom prst="wedgeRoundRectCallout">
            <a:avLst>
              <a:gd name="adj1" fmla="val -20833"/>
              <a:gd name="adj2" fmla="val 62500"/>
              <a:gd name="adj3" fmla="val 0"/>
            </a:avLst>
          </a:prstGeom>
          <a:solidFill>
            <a:schemeClr val="lt1"/>
          </a:solidFill>
          <a:ln w="19050"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3044C2"/>
                </a:solidFill>
                <a:latin typeface="Nunito Sans"/>
                <a:ea typeface="Nunito Sans"/>
                <a:cs typeface="Nunito Sans"/>
                <a:sym typeface="Nunito Sans"/>
              </a:rPr>
              <a:t>Can you help me write a hypothesis?</a:t>
            </a:r>
            <a:endParaRPr/>
          </a:p>
        </p:txBody>
      </p:sp>
      <p:sp>
        <p:nvSpPr>
          <p:cNvPr id="821" name="Google Shape;821;p128"/>
          <p:cNvSpPr/>
          <p:nvPr/>
        </p:nvSpPr>
        <p:spPr>
          <a:xfrm flipH="1">
            <a:off x="3831837" y="3641825"/>
            <a:ext cx="2537700" cy="909300"/>
          </a:xfrm>
          <a:prstGeom prst="wedgeRoundRectCallout">
            <a:avLst>
              <a:gd name="adj1" fmla="val -20833"/>
              <a:gd name="adj2" fmla="val 62500"/>
              <a:gd name="adj3" fmla="val 0"/>
            </a:avLst>
          </a:prstGeom>
          <a:solidFill>
            <a:schemeClr val="lt1"/>
          </a:solidFill>
          <a:ln w="19050"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3044C2"/>
                </a:solidFill>
                <a:latin typeface="Nunito Sans"/>
                <a:ea typeface="Nunito Sans"/>
                <a:cs typeface="Nunito Sans"/>
                <a:sym typeface="Nunito Sans"/>
              </a:rPr>
              <a:t>I need help brainstorming ideas for my writing assignment.</a:t>
            </a:r>
            <a:endParaRPr/>
          </a:p>
        </p:txBody>
      </p:sp>
      <p:sp>
        <p:nvSpPr>
          <p:cNvPr id="822" name="Google Shape;822;p128"/>
          <p:cNvSpPr/>
          <p:nvPr/>
        </p:nvSpPr>
        <p:spPr>
          <a:xfrm>
            <a:off x="3391813" y="2117100"/>
            <a:ext cx="2537700" cy="909300"/>
          </a:xfrm>
          <a:prstGeom prst="wedgeRoundRectCallout">
            <a:avLst>
              <a:gd name="adj1" fmla="val -20833"/>
              <a:gd name="adj2" fmla="val 62500"/>
              <a:gd name="adj3" fmla="val 0"/>
            </a:avLst>
          </a:prstGeom>
          <a:solidFill>
            <a:schemeClr val="lt1"/>
          </a:solidFill>
          <a:ln w="19050"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3044C2"/>
                </a:solidFill>
                <a:latin typeface="Nunito Sans"/>
                <a:ea typeface="Nunito Sans"/>
                <a:cs typeface="Nunito Sans"/>
                <a:sym typeface="Nunito Sans"/>
              </a:rPr>
              <a:t>How do I structure an essay?</a:t>
            </a:r>
            <a:endParaRPr/>
          </a:p>
        </p:txBody>
      </p:sp>
      <p:sp>
        <p:nvSpPr>
          <p:cNvPr id="823" name="Google Shape;823;p128"/>
          <p:cNvSpPr/>
          <p:nvPr/>
        </p:nvSpPr>
        <p:spPr>
          <a:xfrm>
            <a:off x="687900" y="3251575"/>
            <a:ext cx="2854200" cy="1198500"/>
          </a:xfrm>
          <a:prstGeom prst="wedgeRoundRectCallout">
            <a:avLst>
              <a:gd name="adj1" fmla="val -20833"/>
              <a:gd name="adj2" fmla="val 62500"/>
              <a:gd name="adj3" fmla="val 0"/>
            </a:avLst>
          </a:prstGeom>
          <a:solidFill>
            <a:schemeClr val="lt1"/>
          </a:solidFill>
          <a:ln w="19050"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3044C2"/>
                </a:solidFill>
                <a:latin typeface="Nunito Sans"/>
                <a:ea typeface="Nunito Sans"/>
                <a:cs typeface="Nunito Sans"/>
                <a:sym typeface="Nunito Sans"/>
              </a:rPr>
              <a:t>Can you help me understand what happened during a historical event?</a:t>
            </a:r>
            <a:endParaRPr sz="1600">
              <a:solidFill>
                <a:srgbClr val="3044C2"/>
              </a:solidFill>
            </a:endParaRPr>
          </a:p>
        </p:txBody>
      </p:sp>
      <p:sp>
        <p:nvSpPr>
          <p:cNvPr id="824" name="Google Shape;824;p128"/>
          <p:cNvSpPr/>
          <p:nvPr/>
        </p:nvSpPr>
        <p:spPr>
          <a:xfrm>
            <a:off x="6659275" y="3251575"/>
            <a:ext cx="2162100" cy="909300"/>
          </a:xfrm>
          <a:prstGeom prst="wedgeRoundRectCallout">
            <a:avLst>
              <a:gd name="adj1" fmla="val -20833"/>
              <a:gd name="adj2" fmla="val 62500"/>
              <a:gd name="adj3" fmla="val 0"/>
            </a:avLst>
          </a:prstGeom>
          <a:solidFill>
            <a:schemeClr val="lt1"/>
          </a:solidFill>
          <a:ln w="19050"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3044C2"/>
                </a:solidFill>
                <a:latin typeface="Nunito Sans"/>
                <a:ea typeface="Nunito Sans"/>
                <a:cs typeface="Nunito Sans"/>
                <a:sym typeface="Nunito Sans"/>
              </a:rPr>
              <a:t>Will you help me study for my upcoming test?</a:t>
            </a:r>
            <a:endParaRPr/>
          </a:p>
        </p:txBody>
      </p:sp>
      <p:sp>
        <p:nvSpPr>
          <p:cNvPr id="825" name="Google Shape;825;p128"/>
          <p:cNvSpPr/>
          <p:nvPr/>
        </p:nvSpPr>
        <p:spPr>
          <a:xfrm flipH="1">
            <a:off x="6471475" y="1926000"/>
            <a:ext cx="2537700" cy="909300"/>
          </a:xfrm>
          <a:prstGeom prst="wedgeRoundRectCallout">
            <a:avLst>
              <a:gd name="adj1" fmla="val -20833"/>
              <a:gd name="adj2" fmla="val 62500"/>
              <a:gd name="adj3" fmla="val 0"/>
            </a:avLst>
          </a:prstGeom>
          <a:solidFill>
            <a:schemeClr val="lt1"/>
          </a:solidFill>
          <a:ln w="19050"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3044C2"/>
                </a:solidFill>
                <a:latin typeface="Nunito Sans"/>
                <a:ea typeface="Nunito Sans"/>
                <a:cs typeface="Nunito Sans"/>
                <a:sym typeface="Nunito Sans"/>
              </a:rPr>
              <a:t>Will you walk me through how to solve my math problem?</a:t>
            </a:r>
            <a:endParaRPr/>
          </a:p>
        </p:txBody>
      </p:sp>
      <p:sp>
        <p:nvSpPr>
          <p:cNvPr id="826" name="Google Shape;826;p128"/>
          <p:cNvSpPr txBox="1"/>
          <p:nvPr/>
        </p:nvSpPr>
        <p:spPr>
          <a:xfrm>
            <a:off x="5577775" y="4763500"/>
            <a:ext cx="3566400" cy="3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B76"/>
                </a:solidFill>
                <a:latin typeface="Nunito Sans"/>
                <a:ea typeface="Nunito Sans"/>
                <a:cs typeface="Nunito Sans"/>
                <a:sym typeface="Nunito Sans"/>
              </a:rPr>
              <a:t>Check out more Sentence Starters </a:t>
            </a:r>
            <a:r>
              <a:rPr lang="en" u="sng">
                <a:solidFill>
                  <a:schemeClr val="hlink"/>
                </a:solidFill>
                <a:latin typeface="Nunito Sans"/>
                <a:ea typeface="Nunito Sans"/>
                <a:cs typeface="Nunito Sans"/>
                <a:sym typeface="Nunito Sans"/>
                <a:hlinkClick r:id="rId3"/>
              </a:rPr>
              <a:t>here</a:t>
            </a:r>
            <a:r>
              <a:rPr lang="en">
                <a:solidFill>
                  <a:srgbClr val="000B76"/>
                </a:solidFill>
                <a:latin typeface="Nunito Sans"/>
                <a:ea typeface="Nunito Sans"/>
                <a:cs typeface="Nunito Sans"/>
                <a:sym typeface="Nunito Sans"/>
              </a:rPr>
              <a:t>!</a:t>
            </a:r>
            <a:endParaRPr>
              <a:solidFill>
                <a:srgbClr val="000B76"/>
              </a:solidFill>
              <a:latin typeface="Nunito Sans"/>
              <a:ea typeface="Nunito Sans"/>
              <a:cs typeface="Nunito Sans"/>
              <a:sym typeface="Nuni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129" descr="preencoded.png"/>
          <p:cNvPicPr preferRelativeResize="0"/>
          <p:nvPr/>
        </p:nvPicPr>
        <p:blipFill rotWithShape="1">
          <a:blip r:embed="rId3">
            <a:alphaModFix/>
          </a:blip>
          <a:srcRect/>
          <a:stretch/>
        </p:blipFill>
        <p:spPr>
          <a:xfrm flipH="1">
            <a:off x="0" y="1754350"/>
            <a:ext cx="8998374" cy="3341425"/>
          </a:xfrm>
          <a:prstGeom prst="rect">
            <a:avLst/>
          </a:prstGeom>
          <a:noFill/>
          <a:ln>
            <a:noFill/>
          </a:ln>
        </p:spPr>
      </p:pic>
      <p:sp>
        <p:nvSpPr>
          <p:cNvPr id="832" name="Google Shape;832;p129"/>
          <p:cNvSpPr txBox="1"/>
          <p:nvPr/>
        </p:nvSpPr>
        <p:spPr>
          <a:xfrm>
            <a:off x="629550" y="175825"/>
            <a:ext cx="7884900" cy="68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4200">
                <a:solidFill>
                  <a:srgbClr val="3044C2"/>
                </a:solidFill>
              </a:rPr>
              <a:t>Try it out as a class!</a:t>
            </a:r>
            <a:endParaRPr sz="4200">
              <a:solidFill>
                <a:srgbClr val="3044C2"/>
              </a:solidFill>
            </a:endParaRPr>
          </a:p>
        </p:txBody>
      </p:sp>
      <p:sp>
        <p:nvSpPr>
          <p:cNvPr id="833" name="Google Shape;833;p129"/>
          <p:cNvSpPr txBox="1"/>
          <p:nvPr/>
        </p:nvSpPr>
        <p:spPr>
          <a:xfrm>
            <a:off x="273475" y="1362425"/>
            <a:ext cx="5745600" cy="264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rgbClr val="000B76"/>
                </a:solidFill>
                <a:latin typeface="Nunito Sans"/>
                <a:ea typeface="Nunito Sans"/>
                <a:cs typeface="Nunito Sans"/>
                <a:sym typeface="Nunito Sans"/>
              </a:rPr>
              <a:t>Follow along with your teacher as they log in to their dashboard and begin a Live Help session with a Paper Tutor. </a:t>
            </a:r>
            <a:endParaRPr sz="2000">
              <a:solidFill>
                <a:srgbClr val="000B76"/>
              </a:solidFill>
              <a:latin typeface="Nunito Sans"/>
              <a:ea typeface="Nunito Sans"/>
              <a:cs typeface="Nunito Sans"/>
              <a:sym typeface="Nunito Sans"/>
            </a:endParaRPr>
          </a:p>
          <a:p>
            <a:pPr marL="0" lvl="0" indent="0" algn="ctr" rtl="0">
              <a:spcBef>
                <a:spcPts val="0"/>
              </a:spcBef>
              <a:spcAft>
                <a:spcPts val="0"/>
              </a:spcAft>
              <a:buNone/>
            </a:pPr>
            <a:endParaRPr sz="2000">
              <a:solidFill>
                <a:srgbClr val="000B76"/>
              </a:solidFill>
              <a:latin typeface="Nunito Sans"/>
              <a:ea typeface="Nunito Sans"/>
              <a:cs typeface="Nunito Sans"/>
              <a:sym typeface="Nunito Sans"/>
            </a:endParaRPr>
          </a:p>
          <a:p>
            <a:pPr marL="0" lvl="0" indent="0" algn="ctr" rtl="0">
              <a:spcBef>
                <a:spcPts val="0"/>
              </a:spcBef>
              <a:spcAft>
                <a:spcPts val="0"/>
              </a:spcAft>
              <a:buNone/>
            </a:pPr>
            <a:r>
              <a:rPr lang="en" sz="2000">
                <a:solidFill>
                  <a:srgbClr val="000B76"/>
                </a:solidFill>
                <a:latin typeface="Nunito Sans"/>
                <a:ea typeface="Nunito Sans"/>
                <a:cs typeface="Nunito Sans"/>
                <a:sym typeface="Nunito Sans"/>
              </a:rPr>
              <a:t>Help your teacher decide on a friendly conversation starter and a clear question to ask!</a:t>
            </a:r>
            <a:endParaRPr sz="2000">
              <a:solidFill>
                <a:srgbClr val="000B76"/>
              </a:solidFill>
              <a:latin typeface="Nunito Sans"/>
              <a:ea typeface="Nunito Sans"/>
              <a:cs typeface="Nunito Sans"/>
              <a:sym typeface="Nunito Sans"/>
            </a:endParaRPr>
          </a:p>
          <a:p>
            <a:pPr marL="0" lvl="0" indent="0" algn="ctr" rtl="0">
              <a:spcBef>
                <a:spcPts val="0"/>
              </a:spcBef>
              <a:spcAft>
                <a:spcPts val="0"/>
              </a:spcAft>
              <a:buNone/>
            </a:pPr>
            <a:r>
              <a:rPr lang="en" sz="2000">
                <a:solidFill>
                  <a:srgbClr val="000B76"/>
                </a:solidFill>
                <a:latin typeface="Nunito Sans"/>
                <a:ea typeface="Nunito Sans"/>
                <a:cs typeface="Nunito Sans"/>
                <a:sym typeface="Nunito Sans"/>
              </a:rPr>
              <a:t>Then work as a group to respond to the tutor and find the answer.</a:t>
            </a:r>
            <a:endParaRPr sz="2000">
              <a:solidFill>
                <a:srgbClr val="000B76"/>
              </a:solidFill>
              <a:latin typeface="Nunito Sans"/>
              <a:ea typeface="Nunito Sans"/>
              <a:cs typeface="Nunito Sans"/>
              <a:sym typeface="Nuni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pic>
        <p:nvPicPr>
          <p:cNvPr id="838" name="Google Shape;838;p130" descr="preencoded.png"/>
          <p:cNvPicPr preferRelativeResize="0"/>
          <p:nvPr/>
        </p:nvPicPr>
        <p:blipFill rotWithShape="1">
          <a:blip r:embed="rId3">
            <a:alphaModFix/>
          </a:blip>
          <a:srcRect/>
          <a:stretch/>
        </p:blipFill>
        <p:spPr>
          <a:xfrm>
            <a:off x="0" y="1006184"/>
            <a:ext cx="1281113" cy="140284"/>
          </a:xfrm>
          <a:prstGeom prst="rect">
            <a:avLst/>
          </a:prstGeom>
          <a:noFill/>
          <a:ln>
            <a:noFill/>
          </a:ln>
        </p:spPr>
      </p:pic>
      <p:sp>
        <p:nvSpPr>
          <p:cNvPr id="839" name="Google Shape;839;p130"/>
          <p:cNvSpPr txBox="1"/>
          <p:nvPr/>
        </p:nvSpPr>
        <p:spPr>
          <a:xfrm>
            <a:off x="1281125" y="567675"/>
            <a:ext cx="53505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600">
                <a:solidFill>
                  <a:srgbClr val="3044C2"/>
                </a:solidFill>
              </a:rPr>
              <a:t>Using Review Center</a:t>
            </a:r>
            <a:endParaRPr sz="5600">
              <a:solidFill>
                <a:srgbClr val="3044C2"/>
              </a:solidFill>
            </a:endParaRPr>
          </a:p>
        </p:txBody>
      </p:sp>
      <p:pic>
        <p:nvPicPr>
          <p:cNvPr id="840" name="Google Shape;840;p130"/>
          <p:cNvPicPr preferRelativeResize="0"/>
          <p:nvPr/>
        </p:nvPicPr>
        <p:blipFill rotWithShape="1">
          <a:blip r:embed="rId4">
            <a:alphaModFix/>
          </a:blip>
          <a:srcRect t="28057"/>
          <a:stretch/>
        </p:blipFill>
        <p:spPr>
          <a:xfrm>
            <a:off x="0" y="1449850"/>
            <a:ext cx="8940725" cy="36782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31"/>
          <p:cNvSpPr txBox="1"/>
          <p:nvPr/>
        </p:nvSpPr>
        <p:spPr>
          <a:xfrm>
            <a:off x="2445150" y="121725"/>
            <a:ext cx="42537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50">
                <a:solidFill>
                  <a:srgbClr val="3044C2"/>
                </a:solidFill>
              </a:rPr>
              <a:t>Review Center</a:t>
            </a:r>
            <a:endParaRPr sz="4850">
              <a:solidFill>
                <a:srgbClr val="3044C2"/>
              </a:solidFill>
            </a:endParaRPr>
          </a:p>
        </p:txBody>
      </p:sp>
      <p:pic>
        <p:nvPicPr>
          <p:cNvPr id="846" name="Google Shape;846;p131"/>
          <p:cNvPicPr preferRelativeResize="0"/>
          <p:nvPr/>
        </p:nvPicPr>
        <p:blipFill>
          <a:blip r:embed="rId3">
            <a:alphaModFix/>
          </a:blip>
          <a:stretch>
            <a:fillRect/>
          </a:stretch>
        </p:blipFill>
        <p:spPr>
          <a:xfrm>
            <a:off x="214312" y="1549224"/>
            <a:ext cx="8715376" cy="2285725"/>
          </a:xfrm>
          <a:prstGeom prst="rect">
            <a:avLst/>
          </a:prstGeom>
          <a:noFill/>
          <a:ln>
            <a:noFill/>
          </a:ln>
        </p:spPr>
      </p:pic>
      <p:sp>
        <p:nvSpPr>
          <p:cNvPr id="847" name="Google Shape;847;p131"/>
          <p:cNvSpPr/>
          <p:nvPr/>
        </p:nvSpPr>
        <p:spPr>
          <a:xfrm>
            <a:off x="2445150" y="2307750"/>
            <a:ext cx="4253700" cy="1326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848" name="Google Shape;848;p131"/>
          <p:cNvSpPr/>
          <p:nvPr/>
        </p:nvSpPr>
        <p:spPr>
          <a:xfrm>
            <a:off x="568875" y="3249425"/>
            <a:ext cx="1602600" cy="16014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Upload Your Work</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Select a file from your computer or upload a file from Google Drive</a:t>
            </a:r>
            <a:endParaRPr i="1">
              <a:solidFill>
                <a:schemeClr val="dk1"/>
              </a:solidFill>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852"/>
        <p:cNvGrpSpPr/>
        <p:nvPr/>
      </p:nvGrpSpPr>
      <p:grpSpPr>
        <a:xfrm>
          <a:off x="0" y="0"/>
          <a:ext cx="0" cy="0"/>
          <a:chOff x="0" y="0"/>
          <a:chExt cx="0" cy="0"/>
        </a:xfrm>
      </p:grpSpPr>
      <p:sp>
        <p:nvSpPr>
          <p:cNvPr id="853" name="Google Shape;853;p132"/>
          <p:cNvSpPr/>
          <p:nvPr/>
        </p:nvSpPr>
        <p:spPr>
          <a:xfrm>
            <a:off x="861450" y="1352650"/>
            <a:ext cx="13617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Title</a:t>
            </a:r>
            <a:endParaRPr sz="9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Type the title of your written work</a:t>
            </a:r>
            <a:endParaRPr b="1" i="1">
              <a:solidFill>
                <a:schemeClr val="dk1"/>
              </a:solidFill>
              <a:latin typeface="Nunito Sans"/>
              <a:ea typeface="Nunito Sans"/>
              <a:cs typeface="Nunito Sans"/>
              <a:sym typeface="Nunito Sans"/>
            </a:endParaRPr>
          </a:p>
        </p:txBody>
      </p:sp>
      <p:sp>
        <p:nvSpPr>
          <p:cNvPr id="854" name="Google Shape;854;p132"/>
          <p:cNvSpPr/>
          <p:nvPr/>
        </p:nvSpPr>
        <p:spPr>
          <a:xfrm>
            <a:off x="265050" y="2307488"/>
            <a:ext cx="19581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Change Language</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Is your paper written in English, Spanish, or French?</a:t>
            </a:r>
            <a:endParaRPr sz="1100" i="1">
              <a:solidFill>
                <a:schemeClr val="dk1"/>
              </a:solidFill>
              <a:latin typeface="Nunito Sans"/>
              <a:ea typeface="Nunito Sans"/>
              <a:cs typeface="Nunito Sans"/>
              <a:sym typeface="Nunito Sans"/>
            </a:endParaRPr>
          </a:p>
        </p:txBody>
      </p:sp>
      <p:sp>
        <p:nvSpPr>
          <p:cNvPr id="855" name="Google Shape;855;p132"/>
          <p:cNvSpPr/>
          <p:nvPr/>
        </p:nvSpPr>
        <p:spPr>
          <a:xfrm>
            <a:off x="287400" y="3285025"/>
            <a:ext cx="19134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Select a Class</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Choose the course the written work is for</a:t>
            </a:r>
            <a:endParaRPr b="1" i="1">
              <a:solidFill>
                <a:schemeClr val="dk1"/>
              </a:solidFill>
              <a:latin typeface="Nunito Sans"/>
              <a:ea typeface="Nunito Sans"/>
              <a:cs typeface="Nunito Sans"/>
              <a:sym typeface="Nunito Sans"/>
            </a:endParaRPr>
          </a:p>
        </p:txBody>
      </p:sp>
      <p:sp>
        <p:nvSpPr>
          <p:cNvPr id="856" name="Google Shape;856;p132"/>
          <p:cNvSpPr/>
          <p:nvPr/>
        </p:nvSpPr>
        <p:spPr>
          <a:xfrm>
            <a:off x="6734100" y="2973625"/>
            <a:ext cx="2255100" cy="12195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Add Instructions and Rubric</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(optional, up to 3)</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Include your teacher’s instructions and rubric for the assignment</a:t>
            </a:r>
            <a:endParaRPr b="1" i="1">
              <a:solidFill>
                <a:schemeClr val="dk1"/>
              </a:solidFill>
              <a:latin typeface="Nunito Sans"/>
              <a:ea typeface="Nunito Sans"/>
              <a:cs typeface="Nunito Sans"/>
              <a:sym typeface="Nunito Sans"/>
            </a:endParaRPr>
          </a:p>
        </p:txBody>
      </p:sp>
      <p:pic>
        <p:nvPicPr>
          <p:cNvPr id="857" name="Google Shape;857;p132"/>
          <p:cNvPicPr preferRelativeResize="0"/>
          <p:nvPr/>
        </p:nvPicPr>
        <p:blipFill rotWithShape="1">
          <a:blip r:embed="rId3">
            <a:alphaModFix/>
          </a:blip>
          <a:srcRect b="11063"/>
          <a:stretch/>
        </p:blipFill>
        <p:spPr>
          <a:xfrm>
            <a:off x="2301051" y="184975"/>
            <a:ext cx="4353001" cy="4773550"/>
          </a:xfrm>
          <a:prstGeom prst="rect">
            <a:avLst/>
          </a:prstGeom>
          <a:noFill/>
          <a:ln>
            <a:noFill/>
          </a:ln>
        </p:spPr>
      </p:pic>
      <p:sp>
        <p:nvSpPr>
          <p:cNvPr id="858" name="Google Shape;858;p132"/>
          <p:cNvSpPr/>
          <p:nvPr/>
        </p:nvSpPr>
        <p:spPr>
          <a:xfrm>
            <a:off x="2521350" y="1914375"/>
            <a:ext cx="3883800" cy="3933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2"/>
          <p:cNvSpPr/>
          <p:nvPr/>
        </p:nvSpPr>
        <p:spPr>
          <a:xfrm>
            <a:off x="2521350" y="2260750"/>
            <a:ext cx="1311900" cy="468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2"/>
          <p:cNvSpPr/>
          <p:nvPr/>
        </p:nvSpPr>
        <p:spPr>
          <a:xfrm>
            <a:off x="3833250" y="2260700"/>
            <a:ext cx="1225200" cy="468900"/>
          </a:xfrm>
          <a:prstGeom prst="roundRect">
            <a:avLst>
              <a:gd name="adj" fmla="val 639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2"/>
          <p:cNvSpPr/>
          <p:nvPr/>
        </p:nvSpPr>
        <p:spPr>
          <a:xfrm>
            <a:off x="2521350" y="2663900"/>
            <a:ext cx="3883800" cy="11097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2"/>
          <p:cNvSpPr/>
          <p:nvPr/>
        </p:nvSpPr>
        <p:spPr>
          <a:xfrm>
            <a:off x="5058450" y="2260550"/>
            <a:ext cx="1361700" cy="468900"/>
          </a:xfrm>
          <a:prstGeom prst="roundRect">
            <a:avLst>
              <a:gd name="adj" fmla="val 639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2"/>
          <p:cNvSpPr/>
          <p:nvPr/>
        </p:nvSpPr>
        <p:spPr>
          <a:xfrm>
            <a:off x="6668550" y="1914375"/>
            <a:ext cx="2411700" cy="10155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Select a Submission Type</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Choose what kind of submission you are uploading</a:t>
            </a:r>
            <a:endParaRPr sz="1100" i="1">
              <a:solidFill>
                <a:schemeClr val="dk1"/>
              </a:solidFill>
              <a:latin typeface="Nunito Sans"/>
              <a:ea typeface="Nunito Sans"/>
              <a:cs typeface="Nunito Sans"/>
              <a:sym typeface="Nunito Sans"/>
            </a:endParaRPr>
          </a:p>
        </p:txBody>
      </p:sp>
      <p:sp>
        <p:nvSpPr>
          <p:cNvPr id="864" name="Google Shape;864;p132"/>
          <p:cNvSpPr/>
          <p:nvPr/>
        </p:nvSpPr>
        <p:spPr>
          <a:xfrm>
            <a:off x="8418850" y="109175"/>
            <a:ext cx="570300" cy="4218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5" name="Google Shape;865;p132"/>
          <p:cNvSpPr/>
          <p:nvPr/>
        </p:nvSpPr>
        <p:spPr>
          <a:xfrm>
            <a:off x="265050" y="4358200"/>
            <a:ext cx="2128200" cy="7218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Return Time</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Here you can see how long it will take to receive your feedback from the tutor</a:t>
            </a:r>
            <a:endParaRPr b="1" i="1">
              <a:solidFill>
                <a:schemeClr val="dk1"/>
              </a:solidFill>
              <a:latin typeface="Nunito Sans"/>
              <a:ea typeface="Nunito Sans"/>
              <a:cs typeface="Nunito Sans"/>
              <a:sym typeface="Nunito Sans"/>
            </a:endParaRPr>
          </a:p>
        </p:txBody>
      </p:sp>
      <p:sp>
        <p:nvSpPr>
          <p:cNvPr id="866" name="Google Shape;866;p132"/>
          <p:cNvSpPr/>
          <p:nvPr/>
        </p:nvSpPr>
        <p:spPr>
          <a:xfrm>
            <a:off x="2521350" y="4476300"/>
            <a:ext cx="3883800" cy="3177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132"/>
          <p:cNvGrpSpPr/>
          <p:nvPr/>
        </p:nvGrpSpPr>
        <p:grpSpPr>
          <a:xfrm>
            <a:off x="2525550" y="3773600"/>
            <a:ext cx="6463650" cy="1185075"/>
            <a:chOff x="2525550" y="3773600"/>
            <a:chExt cx="6463650" cy="1185075"/>
          </a:xfrm>
        </p:grpSpPr>
        <p:sp>
          <p:nvSpPr>
            <p:cNvPr id="868" name="Google Shape;868;p132"/>
            <p:cNvSpPr/>
            <p:nvPr/>
          </p:nvSpPr>
          <p:spPr>
            <a:xfrm>
              <a:off x="6734100" y="4236875"/>
              <a:ext cx="2255100" cy="7218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Questions You Have</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Ask your tutor to focus on specific skills you want to work on</a:t>
              </a:r>
              <a:endParaRPr b="1" i="1">
                <a:solidFill>
                  <a:schemeClr val="dk1"/>
                </a:solidFill>
                <a:latin typeface="Nunito Sans"/>
                <a:ea typeface="Nunito Sans"/>
                <a:cs typeface="Nunito Sans"/>
                <a:sym typeface="Nunito Sans"/>
              </a:endParaRPr>
            </a:p>
          </p:txBody>
        </p:sp>
        <p:sp>
          <p:nvSpPr>
            <p:cNvPr id="869" name="Google Shape;869;p132"/>
            <p:cNvSpPr/>
            <p:nvPr/>
          </p:nvSpPr>
          <p:spPr>
            <a:xfrm>
              <a:off x="2525550" y="3773600"/>
              <a:ext cx="3883800" cy="6543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8"/>
                                        </p:tgtEl>
                                        <p:attrNameLst>
                                          <p:attrName>style.visibility</p:attrName>
                                        </p:attrNameLst>
                                      </p:cBhvr>
                                      <p:to>
                                        <p:strVal val="visible"/>
                                      </p:to>
                                    </p:set>
                                    <p:animEffect transition="in" filter="fade">
                                      <p:cBhvr>
                                        <p:cTn id="7" dur="1"/>
                                        <p:tgtEl>
                                          <p:spTgt spid="858"/>
                                        </p:tgtEl>
                                      </p:cBhvr>
                                    </p:animEffect>
                                  </p:childTnLst>
                                </p:cTn>
                              </p:par>
                              <p:par>
                                <p:cTn id="8" presetID="10" presetClass="entr" presetSubtype="0" fill="hold" nodeType="withEffect">
                                  <p:stCondLst>
                                    <p:cond delay="0"/>
                                  </p:stCondLst>
                                  <p:childTnLst>
                                    <p:set>
                                      <p:cBhvr>
                                        <p:cTn id="9" dur="1" fill="hold">
                                          <p:stCondLst>
                                            <p:cond delay="0"/>
                                          </p:stCondLst>
                                        </p:cTn>
                                        <p:tgtEl>
                                          <p:spTgt spid="853"/>
                                        </p:tgtEl>
                                        <p:attrNameLst>
                                          <p:attrName>style.visibility</p:attrName>
                                        </p:attrNameLst>
                                      </p:cBhvr>
                                      <p:to>
                                        <p:strVal val="visible"/>
                                      </p:to>
                                    </p:set>
                                    <p:animEffect transition="in" filter="fade">
                                      <p:cBhvr>
                                        <p:cTn id="10" dur="1"/>
                                        <p:tgtEl>
                                          <p:spTgt spid="85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5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53"/>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nodeType="afterEffect">
                                  <p:stCondLst>
                                    <p:cond delay="0"/>
                                  </p:stCondLst>
                                  <p:childTnLst>
                                    <p:set>
                                      <p:cBhvr>
                                        <p:cTn id="19" dur="1" fill="hold">
                                          <p:stCondLst>
                                            <p:cond delay="0"/>
                                          </p:stCondLst>
                                        </p:cTn>
                                        <p:tgtEl>
                                          <p:spTgt spid="859"/>
                                        </p:tgtEl>
                                        <p:attrNameLst>
                                          <p:attrName>style.visibility</p:attrName>
                                        </p:attrNameLst>
                                      </p:cBhvr>
                                      <p:to>
                                        <p:strVal val="visible"/>
                                      </p:to>
                                    </p:set>
                                    <p:animEffect transition="in" filter="fade">
                                      <p:cBhvr>
                                        <p:cTn id="20" dur="1"/>
                                        <p:tgtEl>
                                          <p:spTgt spid="859"/>
                                        </p:tgtEl>
                                      </p:cBhvr>
                                    </p:animEffect>
                                  </p:childTnLst>
                                </p:cTn>
                              </p:par>
                              <p:par>
                                <p:cTn id="21" presetID="10" presetClass="entr" presetSubtype="0" fill="hold" nodeType="withEffect">
                                  <p:stCondLst>
                                    <p:cond delay="0"/>
                                  </p:stCondLst>
                                  <p:childTnLst>
                                    <p:set>
                                      <p:cBhvr>
                                        <p:cTn id="22" dur="1" fill="hold">
                                          <p:stCondLst>
                                            <p:cond delay="0"/>
                                          </p:stCondLst>
                                        </p:cTn>
                                        <p:tgtEl>
                                          <p:spTgt spid="854"/>
                                        </p:tgtEl>
                                        <p:attrNameLst>
                                          <p:attrName>style.visibility</p:attrName>
                                        </p:attrNameLst>
                                      </p:cBhvr>
                                      <p:to>
                                        <p:strVal val="visible"/>
                                      </p:to>
                                    </p:set>
                                    <p:animEffect transition="in" filter="fade">
                                      <p:cBhvr>
                                        <p:cTn id="23" dur="1"/>
                                        <p:tgtEl>
                                          <p:spTgt spid="85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859"/>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854"/>
                                        </p:tgtEl>
                                        <p:attrNameLst>
                                          <p:attrName>style.visibility</p:attrName>
                                        </p:attrNameLst>
                                      </p:cBhvr>
                                      <p:to>
                                        <p:strVal val="hidden"/>
                                      </p:to>
                                    </p:set>
                                  </p:childTnLst>
                                </p:cTn>
                              </p:par>
                            </p:childTnLst>
                          </p:cTn>
                        </p:par>
                        <p:par>
                          <p:cTn id="30" fill="hold">
                            <p:stCondLst>
                              <p:cond delay="0"/>
                            </p:stCondLst>
                            <p:childTnLst>
                              <p:par>
                                <p:cTn id="31" presetID="10" presetClass="entr" presetSubtype="0" fill="hold" nodeType="afterEffect">
                                  <p:stCondLst>
                                    <p:cond delay="0"/>
                                  </p:stCondLst>
                                  <p:childTnLst>
                                    <p:set>
                                      <p:cBhvr>
                                        <p:cTn id="32" dur="1" fill="hold">
                                          <p:stCondLst>
                                            <p:cond delay="0"/>
                                          </p:stCondLst>
                                        </p:cTn>
                                        <p:tgtEl>
                                          <p:spTgt spid="860"/>
                                        </p:tgtEl>
                                        <p:attrNameLst>
                                          <p:attrName>style.visibility</p:attrName>
                                        </p:attrNameLst>
                                      </p:cBhvr>
                                      <p:to>
                                        <p:strVal val="visible"/>
                                      </p:to>
                                    </p:set>
                                    <p:animEffect transition="in" filter="fade">
                                      <p:cBhvr>
                                        <p:cTn id="33" dur="1"/>
                                        <p:tgtEl>
                                          <p:spTgt spid="860"/>
                                        </p:tgtEl>
                                      </p:cBhvr>
                                    </p:animEffect>
                                  </p:childTnLst>
                                </p:cTn>
                              </p:par>
                              <p:par>
                                <p:cTn id="34" presetID="10" presetClass="entr" presetSubtype="0" fill="hold" nodeType="withEffect">
                                  <p:stCondLst>
                                    <p:cond delay="0"/>
                                  </p:stCondLst>
                                  <p:childTnLst>
                                    <p:set>
                                      <p:cBhvr>
                                        <p:cTn id="35" dur="1" fill="hold">
                                          <p:stCondLst>
                                            <p:cond delay="0"/>
                                          </p:stCondLst>
                                        </p:cTn>
                                        <p:tgtEl>
                                          <p:spTgt spid="855"/>
                                        </p:tgtEl>
                                        <p:attrNameLst>
                                          <p:attrName>style.visibility</p:attrName>
                                        </p:attrNameLst>
                                      </p:cBhvr>
                                      <p:to>
                                        <p:strVal val="visible"/>
                                      </p:to>
                                    </p:set>
                                    <p:animEffect transition="in" filter="fade">
                                      <p:cBhvr>
                                        <p:cTn id="36" dur="1"/>
                                        <p:tgtEl>
                                          <p:spTgt spid="85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6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855"/>
                                        </p:tgtEl>
                                        <p:attrNameLst>
                                          <p:attrName>style.visibility</p:attrName>
                                        </p:attrNameLst>
                                      </p:cBhvr>
                                      <p:to>
                                        <p:strVal val="hidden"/>
                                      </p:to>
                                    </p:set>
                                  </p:childTnLst>
                                </p:cTn>
                              </p:par>
                            </p:childTnLst>
                          </p:cTn>
                        </p:par>
                        <p:par>
                          <p:cTn id="43" fill="hold">
                            <p:stCondLst>
                              <p:cond delay="0"/>
                            </p:stCondLst>
                            <p:childTnLst>
                              <p:par>
                                <p:cTn id="44" presetID="10" presetClass="entr" presetSubtype="0" fill="hold" nodeType="afterEffect">
                                  <p:stCondLst>
                                    <p:cond delay="0"/>
                                  </p:stCondLst>
                                  <p:childTnLst>
                                    <p:set>
                                      <p:cBhvr>
                                        <p:cTn id="45" dur="1" fill="hold">
                                          <p:stCondLst>
                                            <p:cond delay="0"/>
                                          </p:stCondLst>
                                        </p:cTn>
                                        <p:tgtEl>
                                          <p:spTgt spid="862"/>
                                        </p:tgtEl>
                                        <p:attrNameLst>
                                          <p:attrName>style.visibility</p:attrName>
                                        </p:attrNameLst>
                                      </p:cBhvr>
                                      <p:to>
                                        <p:strVal val="visible"/>
                                      </p:to>
                                    </p:set>
                                    <p:animEffect transition="in" filter="fade">
                                      <p:cBhvr>
                                        <p:cTn id="46" dur="1"/>
                                        <p:tgtEl>
                                          <p:spTgt spid="862"/>
                                        </p:tgtEl>
                                      </p:cBhvr>
                                    </p:animEffect>
                                  </p:childTnLst>
                                </p:cTn>
                              </p:par>
                              <p:par>
                                <p:cTn id="47" presetID="10" presetClass="entr" presetSubtype="0" fill="hold" nodeType="withEffect">
                                  <p:stCondLst>
                                    <p:cond delay="0"/>
                                  </p:stCondLst>
                                  <p:childTnLst>
                                    <p:set>
                                      <p:cBhvr>
                                        <p:cTn id="48" dur="1" fill="hold">
                                          <p:stCondLst>
                                            <p:cond delay="0"/>
                                          </p:stCondLst>
                                        </p:cTn>
                                        <p:tgtEl>
                                          <p:spTgt spid="863"/>
                                        </p:tgtEl>
                                        <p:attrNameLst>
                                          <p:attrName>style.visibility</p:attrName>
                                        </p:attrNameLst>
                                      </p:cBhvr>
                                      <p:to>
                                        <p:strVal val="visible"/>
                                      </p:to>
                                    </p:set>
                                    <p:animEffect transition="in" filter="fade">
                                      <p:cBhvr>
                                        <p:cTn id="49" dur="1"/>
                                        <p:tgtEl>
                                          <p:spTgt spid="86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61"/>
                                        </p:tgtEl>
                                        <p:attrNameLst>
                                          <p:attrName>style.visibility</p:attrName>
                                        </p:attrNameLst>
                                      </p:cBhvr>
                                      <p:to>
                                        <p:strVal val="visible"/>
                                      </p:to>
                                    </p:set>
                                    <p:animEffect transition="in" filter="fade">
                                      <p:cBhvr>
                                        <p:cTn id="54" dur="1"/>
                                        <p:tgtEl>
                                          <p:spTgt spid="861"/>
                                        </p:tgtEl>
                                      </p:cBhvr>
                                    </p:animEffect>
                                  </p:childTnLst>
                                </p:cTn>
                              </p:par>
                              <p:par>
                                <p:cTn id="55" presetID="1" presetClass="exit" presetSubtype="0" fill="hold" nodeType="withEffect">
                                  <p:stCondLst>
                                    <p:cond delay="0"/>
                                  </p:stCondLst>
                                  <p:childTnLst>
                                    <p:set>
                                      <p:cBhvr>
                                        <p:cTn id="56" dur="1" fill="hold">
                                          <p:stCondLst>
                                            <p:cond delay="0"/>
                                          </p:stCondLst>
                                        </p:cTn>
                                        <p:tgtEl>
                                          <p:spTgt spid="863"/>
                                        </p:tgtEl>
                                        <p:attrNameLst>
                                          <p:attrName>style.visibility</p:attrName>
                                        </p:attrNameLst>
                                      </p:cBhvr>
                                      <p:to>
                                        <p:strVal val="hidden"/>
                                      </p:to>
                                    </p:set>
                                  </p:childTnLst>
                                </p:cTn>
                              </p:par>
                            </p:childTnLst>
                          </p:cTn>
                        </p:par>
                        <p:par>
                          <p:cTn id="57" fill="hold">
                            <p:stCondLst>
                              <p:cond delay="0"/>
                            </p:stCondLst>
                            <p:childTnLst>
                              <p:par>
                                <p:cTn id="58" presetID="1" presetClass="exit" presetSubtype="0" fill="hold" nodeType="afterEffect">
                                  <p:stCondLst>
                                    <p:cond delay="0"/>
                                  </p:stCondLst>
                                  <p:childTnLst>
                                    <p:set>
                                      <p:cBhvr>
                                        <p:cTn id="59" dur="1" fill="hold">
                                          <p:stCondLst>
                                            <p:cond delay="0"/>
                                          </p:stCondLst>
                                        </p:cTn>
                                        <p:tgtEl>
                                          <p:spTgt spid="862"/>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856"/>
                                        </p:tgtEl>
                                        <p:attrNameLst>
                                          <p:attrName>style.visibility</p:attrName>
                                        </p:attrNameLst>
                                      </p:cBhvr>
                                      <p:to>
                                        <p:strVal val="visible"/>
                                      </p:to>
                                    </p:set>
                                    <p:animEffect transition="in" filter="fade">
                                      <p:cBhvr>
                                        <p:cTn id="62" dur="1"/>
                                        <p:tgtEl>
                                          <p:spTgt spid="856"/>
                                        </p:tgtEl>
                                      </p:cBhvr>
                                    </p:animEffect>
                                  </p:childTnLst>
                                </p:cTn>
                              </p:par>
                              <p:par>
                                <p:cTn id="63" presetID="1" presetClass="entr" presetSubtype="0" fill="hold" nodeType="withEffect">
                                  <p:stCondLst>
                                    <p:cond delay="0"/>
                                  </p:stCondLst>
                                  <p:childTnLst>
                                    <p:set>
                                      <p:cBhvr>
                                        <p:cTn id="64" dur="1" fill="hold">
                                          <p:stCondLst>
                                            <p:cond delay="0"/>
                                          </p:stCondLst>
                                        </p:cTn>
                                        <p:tgtEl>
                                          <p:spTgt spid="85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86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856"/>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86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86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8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pic>
        <p:nvPicPr>
          <p:cNvPr id="874" name="Google Shape;874;p133" descr="preencoded.png"/>
          <p:cNvPicPr preferRelativeResize="0"/>
          <p:nvPr/>
        </p:nvPicPr>
        <p:blipFill rotWithShape="1">
          <a:blip r:embed="rId3">
            <a:alphaModFix/>
          </a:blip>
          <a:srcRect/>
          <a:stretch/>
        </p:blipFill>
        <p:spPr>
          <a:xfrm>
            <a:off x="0" y="1006184"/>
            <a:ext cx="1281113" cy="140284"/>
          </a:xfrm>
          <a:prstGeom prst="rect">
            <a:avLst/>
          </a:prstGeom>
          <a:noFill/>
          <a:ln>
            <a:noFill/>
          </a:ln>
        </p:spPr>
      </p:pic>
      <p:sp>
        <p:nvSpPr>
          <p:cNvPr id="875" name="Google Shape;875;p133"/>
          <p:cNvSpPr txBox="1"/>
          <p:nvPr/>
        </p:nvSpPr>
        <p:spPr>
          <a:xfrm>
            <a:off x="1281125" y="567675"/>
            <a:ext cx="53505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600">
                <a:solidFill>
                  <a:srgbClr val="3044C2"/>
                </a:solidFill>
              </a:rPr>
              <a:t>Using Paper Reading</a:t>
            </a:r>
            <a:endParaRPr sz="5600">
              <a:solidFill>
                <a:srgbClr val="3044C2"/>
              </a:solidFill>
            </a:endParaRPr>
          </a:p>
        </p:txBody>
      </p:sp>
      <p:pic>
        <p:nvPicPr>
          <p:cNvPr id="876" name="Google Shape;876;p133"/>
          <p:cNvPicPr preferRelativeResize="0"/>
          <p:nvPr/>
        </p:nvPicPr>
        <p:blipFill rotWithShape="1">
          <a:blip r:embed="rId4">
            <a:alphaModFix/>
          </a:blip>
          <a:srcRect t="28057"/>
          <a:stretch/>
        </p:blipFill>
        <p:spPr>
          <a:xfrm>
            <a:off x="0" y="1449850"/>
            <a:ext cx="8940725" cy="36782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880"/>
        <p:cNvGrpSpPr/>
        <p:nvPr/>
      </p:nvGrpSpPr>
      <p:grpSpPr>
        <a:xfrm>
          <a:off x="0" y="0"/>
          <a:ext cx="0" cy="0"/>
          <a:chOff x="0" y="0"/>
          <a:chExt cx="0" cy="0"/>
        </a:xfrm>
      </p:grpSpPr>
      <p:sp>
        <p:nvSpPr>
          <p:cNvPr id="881" name="Google Shape;881;p134"/>
          <p:cNvSpPr txBox="1"/>
          <p:nvPr/>
        </p:nvSpPr>
        <p:spPr>
          <a:xfrm>
            <a:off x="619051" y="151400"/>
            <a:ext cx="5360700" cy="813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4800">
                <a:solidFill>
                  <a:srgbClr val="3044C2"/>
                </a:solidFill>
              </a:rPr>
              <a:t>Getting Started</a:t>
            </a:r>
            <a:endParaRPr sz="4800">
              <a:solidFill>
                <a:srgbClr val="3044C2"/>
              </a:solidFill>
            </a:endParaRPr>
          </a:p>
        </p:txBody>
      </p:sp>
      <p:pic>
        <p:nvPicPr>
          <p:cNvPr id="882" name="Google Shape;882;p134"/>
          <p:cNvPicPr preferRelativeResize="0"/>
          <p:nvPr/>
        </p:nvPicPr>
        <p:blipFill>
          <a:blip r:embed="rId3">
            <a:alphaModFix/>
          </a:blip>
          <a:stretch>
            <a:fillRect/>
          </a:stretch>
        </p:blipFill>
        <p:spPr>
          <a:xfrm>
            <a:off x="2137425" y="1024700"/>
            <a:ext cx="4969893" cy="3930299"/>
          </a:xfrm>
          <a:prstGeom prst="rect">
            <a:avLst/>
          </a:prstGeom>
          <a:noFill/>
          <a:ln>
            <a:noFill/>
          </a:ln>
        </p:spPr>
      </p:pic>
      <p:grpSp>
        <p:nvGrpSpPr>
          <p:cNvPr id="883" name="Google Shape;883;p134"/>
          <p:cNvGrpSpPr/>
          <p:nvPr/>
        </p:nvGrpSpPr>
        <p:grpSpPr>
          <a:xfrm>
            <a:off x="121025" y="1622125"/>
            <a:ext cx="6167019" cy="1148025"/>
            <a:chOff x="5665442" y="3686625"/>
            <a:chExt cx="2611705" cy="1148025"/>
          </a:xfrm>
        </p:grpSpPr>
        <p:sp>
          <p:nvSpPr>
            <p:cNvPr id="884" name="Google Shape;884;p134"/>
            <p:cNvSpPr/>
            <p:nvPr/>
          </p:nvSpPr>
          <p:spPr>
            <a:xfrm>
              <a:off x="6854247" y="3686625"/>
              <a:ext cx="1422900" cy="469800"/>
            </a:xfrm>
            <a:prstGeom prst="roundRect">
              <a:avLst>
                <a:gd name="adj" fmla="val 16667"/>
              </a:avLst>
            </a:prstGeom>
            <a:noFill/>
            <a:ln w="28575"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4"/>
            <p:cNvSpPr/>
            <p:nvPr/>
          </p:nvSpPr>
          <p:spPr>
            <a:xfrm>
              <a:off x="5665442" y="4265250"/>
              <a:ext cx="853800" cy="569400"/>
            </a:xfrm>
            <a:prstGeom prst="roundRect">
              <a:avLst>
                <a:gd name="adj" fmla="val 16667"/>
              </a:avLst>
            </a:prstGeom>
            <a:solidFill>
              <a:schemeClr val="lt2"/>
            </a:solidFill>
            <a:ln w="19050"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Reader Data</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Personalized Reader Statistics that update after you read</a:t>
              </a:r>
              <a:endParaRPr sz="1000" i="1">
                <a:latin typeface="Nunito Sans"/>
                <a:ea typeface="Nunito Sans"/>
                <a:cs typeface="Nunito Sans"/>
                <a:sym typeface="Nunito Sans"/>
              </a:endParaRPr>
            </a:p>
          </p:txBody>
        </p:sp>
      </p:grpSp>
      <p:grpSp>
        <p:nvGrpSpPr>
          <p:cNvPr id="886" name="Google Shape;886;p134"/>
          <p:cNvGrpSpPr/>
          <p:nvPr/>
        </p:nvGrpSpPr>
        <p:grpSpPr>
          <a:xfrm>
            <a:off x="2558450" y="1306550"/>
            <a:ext cx="6251375" cy="3714600"/>
            <a:chOff x="6781900" y="3504550"/>
            <a:chExt cx="6251375" cy="3714600"/>
          </a:xfrm>
        </p:grpSpPr>
        <p:sp>
          <p:nvSpPr>
            <p:cNvPr id="887" name="Google Shape;887;p134"/>
            <p:cNvSpPr/>
            <p:nvPr/>
          </p:nvSpPr>
          <p:spPr>
            <a:xfrm>
              <a:off x="6781900" y="3504550"/>
              <a:ext cx="4165800" cy="3714600"/>
            </a:xfrm>
            <a:prstGeom prst="roundRect">
              <a:avLst>
                <a:gd name="adj" fmla="val 7925"/>
              </a:avLst>
            </a:prstGeom>
            <a:noFill/>
            <a:ln w="28575"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4"/>
            <p:cNvSpPr/>
            <p:nvPr/>
          </p:nvSpPr>
          <p:spPr>
            <a:xfrm>
              <a:off x="11136075" y="3714175"/>
              <a:ext cx="1897200" cy="569400"/>
            </a:xfrm>
            <a:prstGeom prst="roundRect">
              <a:avLst>
                <a:gd name="adj" fmla="val 16667"/>
              </a:avLst>
            </a:prstGeom>
            <a:solidFill>
              <a:schemeClr val="lt2"/>
            </a:solidFill>
            <a:ln w="19050"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New Assignments</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Find your reading tasks that you have been assigned</a:t>
              </a:r>
              <a:endParaRPr sz="1000" i="1">
                <a:latin typeface="Nunito Sans"/>
                <a:ea typeface="Nunito Sans"/>
                <a:cs typeface="Nunito Sans"/>
                <a:sym typeface="Nunito Sans"/>
              </a:endParaRPr>
            </a:p>
          </p:txBody>
        </p:sp>
      </p:grpSp>
      <p:grpSp>
        <p:nvGrpSpPr>
          <p:cNvPr id="889" name="Google Shape;889;p134"/>
          <p:cNvGrpSpPr/>
          <p:nvPr/>
        </p:nvGrpSpPr>
        <p:grpSpPr>
          <a:xfrm>
            <a:off x="6191830" y="852525"/>
            <a:ext cx="2561107" cy="510809"/>
            <a:chOff x="7320230" y="4740178"/>
            <a:chExt cx="2624892" cy="569400"/>
          </a:xfrm>
        </p:grpSpPr>
        <p:sp>
          <p:nvSpPr>
            <p:cNvPr id="890" name="Google Shape;890;p134"/>
            <p:cNvSpPr/>
            <p:nvPr/>
          </p:nvSpPr>
          <p:spPr>
            <a:xfrm>
              <a:off x="7320230" y="4865879"/>
              <a:ext cx="501900" cy="318000"/>
            </a:xfrm>
            <a:prstGeom prst="roundRect">
              <a:avLst>
                <a:gd name="adj" fmla="val 16667"/>
              </a:avLst>
            </a:prstGeom>
            <a:noFill/>
            <a:ln w="28575"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4"/>
            <p:cNvSpPr/>
            <p:nvPr/>
          </p:nvSpPr>
          <p:spPr>
            <a:xfrm>
              <a:off x="8258522" y="4740178"/>
              <a:ext cx="1686600" cy="569400"/>
            </a:xfrm>
            <a:prstGeom prst="roundRect">
              <a:avLst>
                <a:gd name="adj" fmla="val 16667"/>
              </a:avLst>
            </a:prstGeom>
            <a:solidFill>
              <a:schemeClr val="lt2"/>
            </a:solidFill>
            <a:ln w="19050"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Free Read</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Choose any book you want and read aloud</a:t>
              </a:r>
              <a:endParaRPr sz="1000" i="1">
                <a:latin typeface="Nunito Sans"/>
                <a:ea typeface="Nunito Sans"/>
                <a:cs typeface="Nunito Sans"/>
                <a:sym typeface="Nunito Sans"/>
              </a:endParaRPr>
            </a:p>
          </p:txBody>
        </p:sp>
      </p:grpSp>
      <p:grpSp>
        <p:nvGrpSpPr>
          <p:cNvPr id="892" name="Google Shape;892;p134"/>
          <p:cNvGrpSpPr/>
          <p:nvPr/>
        </p:nvGrpSpPr>
        <p:grpSpPr>
          <a:xfrm>
            <a:off x="6145377" y="1412009"/>
            <a:ext cx="2664305" cy="1233140"/>
            <a:chOff x="6855404" y="2818397"/>
            <a:chExt cx="5268549" cy="2018232"/>
          </a:xfrm>
        </p:grpSpPr>
        <p:sp>
          <p:nvSpPr>
            <p:cNvPr id="893" name="Google Shape;893;p134"/>
            <p:cNvSpPr/>
            <p:nvPr/>
          </p:nvSpPr>
          <p:spPr>
            <a:xfrm>
              <a:off x="6855404" y="2818397"/>
              <a:ext cx="1048500" cy="340200"/>
            </a:xfrm>
            <a:prstGeom prst="roundRect">
              <a:avLst>
                <a:gd name="adj" fmla="val 16667"/>
              </a:avLst>
            </a:prstGeom>
            <a:noFill/>
            <a:ln w="28575"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4"/>
            <p:cNvSpPr/>
            <p:nvPr/>
          </p:nvSpPr>
          <p:spPr>
            <a:xfrm>
              <a:off x="8372753" y="4037429"/>
              <a:ext cx="3751200" cy="799200"/>
            </a:xfrm>
            <a:prstGeom prst="roundRect">
              <a:avLst>
                <a:gd name="adj" fmla="val 16667"/>
              </a:avLst>
            </a:prstGeom>
            <a:solidFill>
              <a:schemeClr val="lt2"/>
            </a:solidFill>
            <a:ln w="19050"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Turned In Assignments</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Find your completed reading tasks</a:t>
              </a:r>
              <a:endParaRPr sz="1000" i="1">
                <a:latin typeface="Nunito Sans"/>
                <a:ea typeface="Nunito Sans"/>
                <a:cs typeface="Nunito Sans"/>
                <a:sym typeface="Nunito Sans"/>
              </a:endParaRPr>
            </a:p>
          </p:txBody>
        </p:sp>
      </p:grpSp>
      <p:grpSp>
        <p:nvGrpSpPr>
          <p:cNvPr id="895" name="Google Shape;895;p134"/>
          <p:cNvGrpSpPr/>
          <p:nvPr/>
        </p:nvGrpSpPr>
        <p:grpSpPr>
          <a:xfrm>
            <a:off x="121025" y="823225"/>
            <a:ext cx="4183409" cy="569400"/>
            <a:chOff x="-2640791" y="3466825"/>
            <a:chExt cx="10863176" cy="569400"/>
          </a:xfrm>
        </p:grpSpPr>
        <p:sp>
          <p:nvSpPr>
            <p:cNvPr id="896" name="Google Shape;896;p134"/>
            <p:cNvSpPr/>
            <p:nvPr/>
          </p:nvSpPr>
          <p:spPr>
            <a:xfrm>
              <a:off x="6799485" y="3608900"/>
              <a:ext cx="1422900" cy="341400"/>
            </a:xfrm>
            <a:prstGeom prst="roundRect">
              <a:avLst>
                <a:gd name="adj" fmla="val 16667"/>
              </a:avLst>
            </a:prstGeom>
            <a:noFill/>
            <a:ln w="28575"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4"/>
            <p:cNvSpPr/>
            <p:nvPr/>
          </p:nvSpPr>
          <p:spPr>
            <a:xfrm>
              <a:off x="-2640791" y="3466825"/>
              <a:ext cx="5235900" cy="569400"/>
            </a:xfrm>
            <a:prstGeom prst="roundRect">
              <a:avLst>
                <a:gd name="adj" fmla="val 16667"/>
              </a:avLst>
            </a:prstGeom>
            <a:solidFill>
              <a:schemeClr val="lt2"/>
            </a:solidFill>
            <a:ln w="19050"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Student Library</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Select a pre–created story from the library to read aloud</a:t>
              </a:r>
              <a:endParaRPr sz="1000" i="1">
                <a:latin typeface="Nunito Sans"/>
                <a:ea typeface="Nunito Sans"/>
                <a:cs typeface="Nunito Sans"/>
                <a:sym typeface="Nunito Sans"/>
              </a:endParaRPr>
            </a:p>
          </p:txBody>
        </p:sp>
      </p:grpSp>
      <p:grpSp>
        <p:nvGrpSpPr>
          <p:cNvPr id="898" name="Google Shape;898;p134"/>
          <p:cNvGrpSpPr/>
          <p:nvPr/>
        </p:nvGrpSpPr>
        <p:grpSpPr>
          <a:xfrm>
            <a:off x="121025" y="965300"/>
            <a:ext cx="3168084" cy="1105025"/>
            <a:chOff x="1794818" y="3665825"/>
            <a:chExt cx="6169589" cy="1105025"/>
          </a:xfrm>
        </p:grpSpPr>
        <p:sp>
          <p:nvSpPr>
            <p:cNvPr id="899" name="Google Shape;899;p134"/>
            <p:cNvSpPr/>
            <p:nvPr/>
          </p:nvSpPr>
          <p:spPr>
            <a:xfrm>
              <a:off x="6541507" y="3665825"/>
              <a:ext cx="1422900" cy="341700"/>
            </a:xfrm>
            <a:prstGeom prst="roundRect">
              <a:avLst>
                <a:gd name="adj" fmla="val 16667"/>
              </a:avLst>
            </a:prstGeom>
            <a:noFill/>
            <a:ln w="28575"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4"/>
            <p:cNvSpPr/>
            <p:nvPr/>
          </p:nvSpPr>
          <p:spPr>
            <a:xfrm>
              <a:off x="1794818" y="4201450"/>
              <a:ext cx="3926700" cy="569400"/>
            </a:xfrm>
            <a:prstGeom prst="roundRect">
              <a:avLst>
                <a:gd name="adj" fmla="val 16667"/>
              </a:avLst>
            </a:prstGeom>
            <a:solidFill>
              <a:schemeClr val="lt2"/>
            </a:solidFill>
            <a:ln w="19050" cap="flat" cmpd="sng">
              <a:solidFill>
                <a:srgbClr val="0014D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Back to Paper</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Head back to your Paper Student Dashboard</a:t>
              </a:r>
              <a:endParaRPr sz="1000" i="1">
                <a:latin typeface="Nunito Sans"/>
                <a:ea typeface="Nunito Sans"/>
                <a:cs typeface="Nunito Sans"/>
                <a:sym typeface="Nunito Sans"/>
              </a:endParaRPr>
            </a:p>
          </p:txBody>
        </p:sp>
      </p:grpSp>
      <p:sp>
        <p:nvSpPr>
          <p:cNvPr id="901" name="Google Shape;901;p134"/>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8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9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88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5"/>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88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9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8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117" descr="preencoded.png"/>
          <p:cNvPicPr preferRelativeResize="0"/>
          <p:nvPr/>
        </p:nvPicPr>
        <p:blipFill rotWithShape="1">
          <a:blip r:embed="rId3">
            <a:alphaModFix/>
          </a:blip>
          <a:srcRect/>
          <a:stretch/>
        </p:blipFill>
        <p:spPr>
          <a:xfrm>
            <a:off x="1444350" y="1220750"/>
            <a:ext cx="6507999" cy="4822225"/>
          </a:xfrm>
          <a:prstGeom prst="rect">
            <a:avLst/>
          </a:prstGeom>
          <a:noFill/>
          <a:ln>
            <a:noFill/>
          </a:ln>
        </p:spPr>
      </p:pic>
      <p:sp>
        <p:nvSpPr>
          <p:cNvPr id="685" name="Google Shape;685;p117"/>
          <p:cNvSpPr txBox="1"/>
          <p:nvPr/>
        </p:nvSpPr>
        <p:spPr>
          <a:xfrm>
            <a:off x="1703850" y="849775"/>
            <a:ext cx="5736300" cy="738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4000">
                <a:solidFill>
                  <a:srgbClr val="3044C2"/>
                </a:solidFill>
              </a:rPr>
              <a:t>Use Paper when you…</a:t>
            </a:r>
            <a:endParaRPr sz="4000">
              <a:solidFill>
                <a:srgbClr val="3044C2"/>
              </a:solidFill>
            </a:endParaRPr>
          </a:p>
        </p:txBody>
      </p:sp>
      <p:sp>
        <p:nvSpPr>
          <p:cNvPr id="686" name="Google Shape;686;p117"/>
          <p:cNvSpPr txBox="1"/>
          <p:nvPr/>
        </p:nvSpPr>
        <p:spPr>
          <a:xfrm>
            <a:off x="1444350" y="192700"/>
            <a:ext cx="6255300" cy="8565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4850">
                <a:solidFill>
                  <a:srgbClr val="3044C2"/>
                </a:solidFill>
              </a:rPr>
              <a:t>Own Your Learning!</a:t>
            </a:r>
            <a:endParaRPr sz="4850">
              <a:solidFill>
                <a:srgbClr val="3044C2"/>
              </a:solidFill>
            </a:endParaRPr>
          </a:p>
        </p:txBody>
      </p:sp>
      <p:sp>
        <p:nvSpPr>
          <p:cNvPr id="687" name="Google Shape;687;p117"/>
          <p:cNvSpPr txBox="1"/>
          <p:nvPr/>
        </p:nvSpPr>
        <p:spPr>
          <a:xfrm>
            <a:off x="1699200" y="2066175"/>
            <a:ext cx="5745600" cy="2557200"/>
          </a:xfrm>
          <a:prstGeom prst="rect">
            <a:avLst/>
          </a:prstGeom>
          <a:noFill/>
          <a:ln>
            <a:noFill/>
          </a:ln>
        </p:spPr>
        <p:txBody>
          <a:bodyPr spcFirstLastPara="1" wrap="square" lIns="91425" tIns="91425" rIns="91425" bIns="91425" anchor="t" anchorCtr="0">
            <a:spAutoFit/>
          </a:bodyPr>
          <a:lstStyle/>
          <a:p>
            <a:pPr marL="457200" lvl="0" indent="-342900" algn="ctr" rtl="0">
              <a:lnSpc>
                <a:spcPct val="115000"/>
              </a:lnSpc>
              <a:spcBef>
                <a:spcPts val="0"/>
              </a:spcBef>
              <a:spcAft>
                <a:spcPts val="0"/>
              </a:spcAft>
              <a:buClr>
                <a:srgbClr val="3044C2"/>
              </a:buClr>
              <a:buSzPts val="1800"/>
              <a:buFont typeface="Nunito Sans"/>
              <a:buChar char="●"/>
            </a:pPr>
            <a:r>
              <a:rPr lang="en" sz="1800">
                <a:solidFill>
                  <a:srgbClr val="3044C2"/>
                </a:solidFill>
                <a:latin typeface="Nunito Sans"/>
                <a:ea typeface="Nunito Sans"/>
                <a:cs typeface="Nunito Sans"/>
                <a:sym typeface="Nunito Sans"/>
              </a:rPr>
              <a:t>Need help writing a thesis statement.</a:t>
            </a:r>
            <a:endParaRPr sz="1800">
              <a:solidFill>
                <a:srgbClr val="3044C2"/>
              </a:solidFill>
              <a:latin typeface="Nunito Sans"/>
              <a:ea typeface="Nunito Sans"/>
              <a:cs typeface="Nunito Sans"/>
              <a:sym typeface="Nunito Sans"/>
            </a:endParaRPr>
          </a:p>
          <a:p>
            <a:pPr marL="457200" lvl="0" indent="-342900" algn="ctr" rtl="0">
              <a:lnSpc>
                <a:spcPct val="115000"/>
              </a:lnSpc>
              <a:spcBef>
                <a:spcPts val="1600"/>
              </a:spcBef>
              <a:spcAft>
                <a:spcPts val="0"/>
              </a:spcAft>
              <a:buClr>
                <a:srgbClr val="3044C2"/>
              </a:buClr>
              <a:buSzPts val="1800"/>
              <a:buFont typeface="Nunito Sans"/>
              <a:buChar char="●"/>
            </a:pPr>
            <a:r>
              <a:rPr lang="en" sz="1800">
                <a:solidFill>
                  <a:srgbClr val="3044C2"/>
                </a:solidFill>
                <a:latin typeface="Nunito Sans"/>
                <a:ea typeface="Nunito Sans"/>
                <a:cs typeface="Nunito Sans"/>
                <a:sym typeface="Nunito Sans"/>
              </a:rPr>
              <a:t>Want to understand today’s lesson better.</a:t>
            </a:r>
            <a:endParaRPr sz="1800">
              <a:solidFill>
                <a:srgbClr val="3044C2"/>
              </a:solidFill>
              <a:latin typeface="Nunito Sans"/>
              <a:ea typeface="Nunito Sans"/>
              <a:cs typeface="Nunito Sans"/>
              <a:sym typeface="Nunito Sans"/>
            </a:endParaRPr>
          </a:p>
          <a:p>
            <a:pPr marL="457200" lvl="0" indent="-342900" algn="ctr" rtl="0">
              <a:lnSpc>
                <a:spcPct val="115000"/>
              </a:lnSpc>
              <a:spcBef>
                <a:spcPts val="1600"/>
              </a:spcBef>
              <a:spcAft>
                <a:spcPts val="0"/>
              </a:spcAft>
              <a:buClr>
                <a:srgbClr val="3044C2"/>
              </a:buClr>
              <a:buSzPts val="1800"/>
              <a:buFont typeface="Nunito Sans"/>
              <a:buChar char="●"/>
            </a:pPr>
            <a:r>
              <a:rPr lang="en" sz="1800">
                <a:solidFill>
                  <a:srgbClr val="3044C2"/>
                </a:solidFill>
                <a:latin typeface="Nunito Sans"/>
                <a:ea typeface="Nunito Sans"/>
                <a:cs typeface="Nunito Sans"/>
                <a:sym typeface="Nunito Sans"/>
              </a:rPr>
              <a:t>Want feedback on your writing assignment.</a:t>
            </a:r>
            <a:endParaRPr sz="1800">
              <a:solidFill>
                <a:srgbClr val="3044C2"/>
              </a:solidFill>
              <a:latin typeface="Nunito Sans"/>
              <a:ea typeface="Nunito Sans"/>
              <a:cs typeface="Nunito Sans"/>
              <a:sym typeface="Nunito Sans"/>
            </a:endParaRPr>
          </a:p>
          <a:p>
            <a:pPr marL="457200" lvl="0" indent="-342900" algn="ctr" rtl="0">
              <a:lnSpc>
                <a:spcPct val="115000"/>
              </a:lnSpc>
              <a:spcBef>
                <a:spcPts val="1600"/>
              </a:spcBef>
              <a:spcAft>
                <a:spcPts val="0"/>
              </a:spcAft>
              <a:buClr>
                <a:srgbClr val="3044C2"/>
              </a:buClr>
              <a:buSzPts val="1800"/>
              <a:buFont typeface="Nunito Sans"/>
              <a:buChar char="●"/>
            </a:pPr>
            <a:r>
              <a:rPr lang="en" sz="1800">
                <a:solidFill>
                  <a:srgbClr val="3044C2"/>
                </a:solidFill>
                <a:latin typeface="Nunito Sans"/>
                <a:ea typeface="Nunito Sans"/>
                <a:cs typeface="Nunito Sans"/>
                <a:sym typeface="Nunito Sans"/>
              </a:rPr>
              <a:t>Need support but your teacher is unavailable.</a:t>
            </a:r>
            <a:endParaRPr sz="1800">
              <a:solidFill>
                <a:srgbClr val="3044C2"/>
              </a:solidFill>
              <a:latin typeface="Nunito Sans"/>
              <a:ea typeface="Nunito Sans"/>
              <a:cs typeface="Nunito Sans"/>
              <a:sym typeface="Nunito Sans"/>
            </a:endParaRPr>
          </a:p>
          <a:p>
            <a:pPr marL="457200" lvl="0" indent="-342900" algn="ctr" rtl="0">
              <a:lnSpc>
                <a:spcPct val="115000"/>
              </a:lnSpc>
              <a:spcBef>
                <a:spcPts val="1600"/>
              </a:spcBef>
              <a:spcAft>
                <a:spcPts val="1600"/>
              </a:spcAft>
              <a:buClr>
                <a:srgbClr val="3044C2"/>
              </a:buClr>
              <a:buSzPts val="1800"/>
              <a:buFont typeface="Nunito Sans"/>
              <a:buChar char="●"/>
            </a:pPr>
            <a:r>
              <a:rPr lang="en" sz="1800">
                <a:solidFill>
                  <a:srgbClr val="3044C2"/>
                </a:solidFill>
                <a:latin typeface="Nunito Sans"/>
                <a:ea typeface="Nunito Sans"/>
                <a:cs typeface="Nunito Sans"/>
                <a:sym typeface="Nunito Sans"/>
              </a:rPr>
              <a:t>Are stuck on a homework problem.</a:t>
            </a:r>
            <a:endParaRPr sz="1800">
              <a:solidFill>
                <a:srgbClr val="3044C2"/>
              </a:solidFill>
              <a:latin typeface="Nunito Sans"/>
              <a:ea typeface="Nunito Sans"/>
              <a:cs typeface="Nunito Sans"/>
              <a:sym typeface="Nunito Sans"/>
            </a:endParaRPr>
          </a:p>
        </p:txBody>
      </p:sp>
      <p:pic>
        <p:nvPicPr>
          <p:cNvPr id="688" name="Google Shape;688;p117" descr="preencoded.png"/>
          <p:cNvPicPr preferRelativeResize="0"/>
          <p:nvPr/>
        </p:nvPicPr>
        <p:blipFill rotWithShape="1">
          <a:blip r:embed="rId4">
            <a:alphaModFix/>
          </a:blip>
          <a:srcRect/>
          <a:stretch/>
        </p:blipFill>
        <p:spPr>
          <a:xfrm rot="2113645">
            <a:off x="7943684" y="1863240"/>
            <a:ext cx="161925" cy="209550"/>
          </a:xfrm>
          <a:prstGeom prst="rect">
            <a:avLst/>
          </a:prstGeom>
          <a:noFill/>
          <a:ln>
            <a:noFill/>
          </a:ln>
        </p:spPr>
      </p:pic>
      <p:pic>
        <p:nvPicPr>
          <p:cNvPr id="689" name="Google Shape;689;p117" descr="preencoded.png"/>
          <p:cNvPicPr preferRelativeResize="0"/>
          <p:nvPr/>
        </p:nvPicPr>
        <p:blipFill rotWithShape="1">
          <a:blip r:embed="rId5">
            <a:alphaModFix/>
          </a:blip>
          <a:srcRect/>
          <a:stretch/>
        </p:blipFill>
        <p:spPr>
          <a:xfrm rot="2113645">
            <a:off x="8116501" y="1725564"/>
            <a:ext cx="214312" cy="276225"/>
          </a:xfrm>
          <a:prstGeom prst="rect">
            <a:avLst/>
          </a:prstGeom>
          <a:noFill/>
          <a:ln>
            <a:noFill/>
          </a:ln>
        </p:spPr>
      </p:pic>
      <p:pic>
        <p:nvPicPr>
          <p:cNvPr id="690" name="Google Shape;690;p117" descr="preencoded.png"/>
          <p:cNvPicPr preferRelativeResize="0"/>
          <p:nvPr/>
        </p:nvPicPr>
        <p:blipFill rotWithShape="1">
          <a:blip r:embed="rId6">
            <a:alphaModFix/>
          </a:blip>
          <a:srcRect/>
          <a:stretch/>
        </p:blipFill>
        <p:spPr>
          <a:xfrm rot="2113645">
            <a:off x="8029932" y="1605847"/>
            <a:ext cx="95250" cy="128587"/>
          </a:xfrm>
          <a:prstGeom prst="rect">
            <a:avLst/>
          </a:prstGeom>
          <a:noFill/>
          <a:ln>
            <a:noFill/>
          </a:ln>
        </p:spPr>
      </p:pic>
      <p:pic>
        <p:nvPicPr>
          <p:cNvPr id="691" name="Google Shape;691;p117" descr="preencoded.png"/>
          <p:cNvPicPr preferRelativeResize="0"/>
          <p:nvPr/>
        </p:nvPicPr>
        <p:blipFill rotWithShape="1">
          <a:blip r:embed="rId5">
            <a:alphaModFix/>
          </a:blip>
          <a:srcRect/>
          <a:stretch/>
        </p:blipFill>
        <p:spPr>
          <a:xfrm rot="2113645">
            <a:off x="8211201" y="2037303"/>
            <a:ext cx="214312" cy="276225"/>
          </a:xfrm>
          <a:prstGeom prst="rect">
            <a:avLst/>
          </a:prstGeom>
          <a:noFill/>
          <a:ln>
            <a:noFill/>
          </a:ln>
        </p:spPr>
      </p:pic>
      <p:pic>
        <p:nvPicPr>
          <p:cNvPr id="692" name="Google Shape;692;p117" descr="preencoded.png"/>
          <p:cNvPicPr preferRelativeResize="0"/>
          <p:nvPr/>
        </p:nvPicPr>
        <p:blipFill rotWithShape="1">
          <a:blip r:embed="rId6">
            <a:alphaModFix/>
          </a:blip>
          <a:srcRect/>
          <a:stretch/>
        </p:blipFill>
        <p:spPr>
          <a:xfrm rot="2113645">
            <a:off x="8015643" y="2137980"/>
            <a:ext cx="95250" cy="1285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pic>
        <p:nvPicPr>
          <p:cNvPr id="906" name="Google Shape;906;p135"/>
          <p:cNvPicPr preferRelativeResize="0"/>
          <p:nvPr/>
        </p:nvPicPr>
        <p:blipFill>
          <a:blip r:embed="rId3">
            <a:alphaModFix/>
          </a:blip>
          <a:stretch>
            <a:fillRect/>
          </a:stretch>
        </p:blipFill>
        <p:spPr>
          <a:xfrm>
            <a:off x="2087050" y="1091225"/>
            <a:ext cx="4969893" cy="3930299"/>
          </a:xfrm>
          <a:prstGeom prst="rect">
            <a:avLst/>
          </a:prstGeom>
          <a:noFill/>
          <a:ln>
            <a:noFill/>
          </a:ln>
        </p:spPr>
      </p:pic>
      <p:sp>
        <p:nvSpPr>
          <p:cNvPr id="907" name="Google Shape;907;p135"/>
          <p:cNvSpPr txBox="1"/>
          <p:nvPr/>
        </p:nvSpPr>
        <p:spPr>
          <a:xfrm>
            <a:off x="585450" y="131225"/>
            <a:ext cx="77040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Completing an Assignment</a:t>
            </a:r>
            <a:endParaRPr sz="4800">
              <a:solidFill>
                <a:srgbClr val="3044C2"/>
              </a:solidFill>
            </a:endParaRPr>
          </a:p>
        </p:txBody>
      </p:sp>
      <p:sp>
        <p:nvSpPr>
          <p:cNvPr id="908" name="Google Shape;908;p135"/>
          <p:cNvSpPr txBox="1"/>
          <p:nvPr/>
        </p:nvSpPr>
        <p:spPr>
          <a:xfrm>
            <a:off x="3949200" y="655225"/>
            <a:ext cx="1245600" cy="369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000" i="1">
                <a:solidFill>
                  <a:srgbClr val="000B76"/>
                </a:solidFill>
                <a:latin typeface="Nunito Sans"/>
                <a:ea typeface="Nunito Sans"/>
                <a:cs typeface="Nunito Sans"/>
                <a:sym typeface="Nunito Sans"/>
              </a:rPr>
              <a:t>Step 1</a:t>
            </a:r>
            <a:endParaRPr sz="2000" i="1">
              <a:solidFill>
                <a:srgbClr val="000B76"/>
              </a:solidFill>
              <a:latin typeface="Nunito Sans"/>
              <a:ea typeface="Nunito Sans"/>
              <a:cs typeface="Nunito Sans"/>
              <a:sym typeface="Nunito Sans"/>
            </a:endParaRPr>
          </a:p>
        </p:txBody>
      </p:sp>
      <p:sp>
        <p:nvSpPr>
          <p:cNvPr id="909" name="Google Shape;909;p135"/>
          <p:cNvSpPr/>
          <p:nvPr/>
        </p:nvSpPr>
        <p:spPr>
          <a:xfrm>
            <a:off x="2394075" y="2261675"/>
            <a:ext cx="4287300" cy="6831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910" name="Google Shape;910;p135"/>
          <p:cNvSpPr/>
          <p:nvPr/>
        </p:nvSpPr>
        <p:spPr>
          <a:xfrm>
            <a:off x="261850" y="2612625"/>
            <a:ext cx="1825200" cy="1326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Choose your Assignment</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Select the reading task you want to complete.</a:t>
            </a:r>
            <a:endParaRPr i="1">
              <a:solidFill>
                <a:schemeClr val="dk1"/>
              </a:solidFill>
              <a:latin typeface="Nunito Sans"/>
              <a:ea typeface="Nunito Sans"/>
              <a:cs typeface="Nunito Sans"/>
              <a:sym typeface="Nuni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914"/>
        <p:cNvGrpSpPr/>
        <p:nvPr/>
      </p:nvGrpSpPr>
      <p:grpSpPr>
        <a:xfrm>
          <a:off x="0" y="0"/>
          <a:ext cx="0" cy="0"/>
          <a:chOff x="0" y="0"/>
          <a:chExt cx="0" cy="0"/>
        </a:xfrm>
      </p:grpSpPr>
      <p:pic>
        <p:nvPicPr>
          <p:cNvPr id="915" name="Google Shape;915;p136"/>
          <p:cNvPicPr preferRelativeResize="0"/>
          <p:nvPr/>
        </p:nvPicPr>
        <p:blipFill>
          <a:blip r:embed="rId3">
            <a:alphaModFix/>
          </a:blip>
          <a:stretch>
            <a:fillRect/>
          </a:stretch>
        </p:blipFill>
        <p:spPr>
          <a:xfrm>
            <a:off x="2280225" y="1125250"/>
            <a:ext cx="4583550" cy="3895275"/>
          </a:xfrm>
          <a:prstGeom prst="rect">
            <a:avLst/>
          </a:prstGeom>
          <a:noFill/>
          <a:ln>
            <a:noFill/>
          </a:ln>
        </p:spPr>
      </p:pic>
      <p:sp>
        <p:nvSpPr>
          <p:cNvPr id="916" name="Google Shape;916;p136"/>
          <p:cNvSpPr txBox="1"/>
          <p:nvPr/>
        </p:nvSpPr>
        <p:spPr>
          <a:xfrm>
            <a:off x="3949200" y="655225"/>
            <a:ext cx="1245600" cy="369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000" i="1">
                <a:solidFill>
                  <a:srgbClr val="000B76"/>
                </a:solidFill>
                <a:latin typeface="Nunito Sans"/>
                <a:ea typeface="Nunito Sans"/>
                <a:cs typeface="Nunito Sans"/>
                <a:sym typeface="Nunito Sans"/>
              </a:rPr>
              <a:t>Step 2</a:t>
            </a:r>
            <a:endParaRPr sz="2000" i="1">
              <a:solidFill>
                <a:srgbClr val="000B76"/>
              </a:solidFill>
              <a:latin typeface="Nunito Sans"/>
              <a:ea typeface="Nunito Sans"/>
              <a:cs typeface="Nunito Sans"/>
              <a:sym typeface="Nunito Sans"/>
            </a:endParaRPr>
          </a:p>
        </p:txBody>
      </p:sp>
      <p:grpSp>
        <p:nvGrpSpPr>
          <p:cNvPr id="917" name="Google Shape;917;p136"/>
          <p:cNvGrpSpPr/>
          <p:nvPr/>
        </p:nvGrpSpPr>
        <p:grpSpPr>
          <a:xfrm>
            <a:off x="261850" y="2230200"/>
            <a:ext cx="5527825" cy="1708425"/>
            <a:chOff x="261850" y="2230200"/>
            <a:chExt cx="5527825" cy="1708425"/>
          </a:xfrm>
        </p:grpSpPr>
        <p:sp>
          <p:nvSpPr>
            <p:cNvPr id="918" name="Google Shape;918;p136"/>
            <p:cNvSpPr/>
            <p:nvPr/>
          </p:nvSpPr>
          <p:spPr>
            <a:xfrm>
              <a:off x="3295175" y="2230200"/>
              <a:ext cx="2494500" cy="16092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919" name="Google Shape;919;p136"/>
            <p:cNvSpPr/>
            <p:nvPr/>
          </p:nvSpPr>
          <p:spPr>
            <a:xfrm>
              <a:off x="261850" y="2612625"/>
              <a:ext cx="1825200" cy="1326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Read the Instructions</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Read through the task’s instructions to ensure to you complete all steps</a:t>
              </a:r>
              <a:endParaRPr i="1">
                <a:solidFill>
                  <a:schemeClr val="dk1"/>
                </a:solidFill>
                <a:latin typeface="Nunito Sans"/>
                <a:ea typeface="Nunito Sans"/>
                <a:cs typeface="Nunito Sans"/>
                <a:sym typeface="Nunito Sans"/>
              </a:endParaRPr>
            </a:p>
          </p:txBody>
        </p:sp>
      </p:grpSp>
      <p:grpSp>
        <p:nvGrpSpPr>
          <p:cNvPr id="920" name="Google Shape;920;p136"/>
          <p:cNvGrpSpPr/>
          <p:nvPr/>
        </p:nvGrpSpPr>
        <p:grpSpPr>
          <a:xfrm>
            <a:off x="3836995" y="2479825"/>
            <a:ext cx="5071393" cy="1326000"/>
            <a:chOff x="3751595" y="2513400"/>
            <a:chExt cx="5071393" cy="1326000"/>
          </a:xfrm>
        </p:grpSpPr>
        <p:sp>
          <p:nvSpPr>
            <p:cNvPr id="921" name="Google Shape;921;p136"/>
            <p:cNvSpPr/>
            <p:nvPr/>
          </p:nvSpPr>
          <p:spPr>
            <a:xfrm>
              <a:off x="3751595" y="2900350"/>
              <a:ext cx="1470000" cy="3258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922" name="Google Shape;922;p136"/>
            <p:cNvSpPr/>
            <p:nvPr/>
          </p:nvSpPr>
          <p:spPr>
            <a:xfrm>
              <a:off x="6997788" y="2513400"/>
              <a:ext cx="1825200" cy="1326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Listen to the Instructions</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Press the </a:t>
              </a:r>
              <a:r>
                <a:rPr lang="en" sz="1200" b="1" i="1">
                  <a:solidFill>
                    <a:schemeClr val="dk1"/>
                  </a:solidFill>
                  <a:latin typeface="Nunito Sans"/>
                  <a:ea typeface="Nunito Sans"/>
                  <a:cs typeface="Nunito Sans"/>
                  <a:sym typeface="Nunito Sans"/>
                </a:rPr>
                <a:t>Play</a:t>
              </a:r>
              <a:r>
                <a:rPr lang="en" sz="1200" i="1">
                  <a:solidFill>
                    <a:schemeClr val="dk1"/>
                  </a:solidFill>
                  <a:latin typeface="Nunito Sans"/>
                  <a:ea typeface="Nunito Sans"/>
                  <a:cs typeface="Nunito Sans"/>
                  <a:sym typeface="Nunito Sans"/>
                </a:rPr>
                <a:t> button to listen to your teacher’s instructions aloud</a:t>
              </a:r>
              <a:endParaRPr i="1">
                <a:solidFill>
                  <a:schemeClr val="dk1"/>
                </a:solidFill>
                <a:latin typeface="Nunito Sans"/>
                <a:ea typeface="Nunito Sans"/>
                <a:cs typeface="Nunito Sans"/>
                <a:sym typeface="Nunito Sans"/>
              </a:endParaRPr>
            </a:p>
          </p:txBody>
        </p:sp>
      </p:grpSp>
      <p:sp>
        <p:nvSpPr>
          <p:cNvPr id="923" name="Google Shape;923;p136"/>
          <p:cNvSpPr txBox="1"/>
          <p:nvPr/>
        </p:nvSpPr>
        <p:spPr>
          <a:xfrm>
            <a:off x="585450" y="131225"/>
            <a:ext cx="77040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Completing an Assignment</a:t>
            </a:r>
            <a:endParaRPr sz="4800">
              <a:solidFill>
                <a:srgbClr val="3044C2"/>
              </a:solidFill>
            </a:endParaRPr>
          </a:p>
        </p:txBody>
      </p:sp>
      <p:sp>
        <p:nvSpPr>
          <p:cNvPr id="924" name="Google Shape;924;p136"/>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928"/>
        <p:cNvGrpSpPr/>
        <p:nvPr/>
      </p:nvGrpSpPr>
      <p:grpSpPr>
        <a:xfrm>
          <a:off x="0" y="0"/>
          <a:ext cx="0" cy="0"/>
          <a:chOff x="0" y="0"/>
          <a:chExt cx="0" cy="0"/>
        </a:xfrm>
      </p:grpSpPr>
      <p:grpSp>
        <p:nvGrpSpPr>
          <p:cNvPr id="929" name="Google Shape;929;p137"/>
          <p:cNvGrpSpPr/>
          <p:nvPr/>
        </p:nvGrpSpPr>
        <p:grpSpPr>
          <a:xfrm>
            <a:off x="2255600" y="1119101"/>
            <a:ext cx="5417949" cy="3281476"/>
            <a:chOff x="2412250" y="1203175"/>
            <a:chExt cx="4319500" cy="2709724"/>
          </a:xfrm>
        </p:grpSpPr>
        <p:pic>
          <p:nvPicPr>
            <p:cNvPr id="930" name="Google Shape;930;p137"/>
            <p:cNvPicPr preferRelativeResize="0"/>
            <p:nvPr/>
          </p:nvPicPr>
          <p:blipFill rotWithShape="1">
            <a:blip r:embed="rId3">
              <a:alphaModFix/>
            </a:blip>
            <a:srcRect b="63076"/>
            <a:stretch/>
          </p:blipFill>
          <p:spPr>
            <a:xfrm>
              <a:off x="2412250" y="1203175"/>
              <a:ext cx="4319500" cy="1924498"/>
            </a:xfrm>
            <a:prstGeom prst="rect">
              <a:avLst/>
            </a:prstGeom>
            <a:noFill/>
            <a:ln>
              <a:noFill/>
            </a:ln>
            <a:effectLst>
              <a:outerShdw blurRad="57150" dist="19050" dir="5400000" algn="bl" rotWithShape="0">
                <a:srgbClr val="000000">
                  <a:alpha val="50000"/>
                </a:srgbClr>
              </a:outerShdw>
            </a:effectLst>
          </p:spPr>
        </p:pic>
        <p:pic>
          <p:nvPicPr>
            <p:cNvPr id="931" name="Google Shape;931;p137"/>
            <p:cNvPicPr preferRelativeResize="0"/>
            <p:nvPr/>
          </p:nvPicPr>
          <p:blipFill rotWithShape="1">
            <a:blip r:embed="rId3">
              <a:alphaModFix/>
            </a:blip>
            <a:srcRect t="84934"/>
            <a:stretch/>
          </p:blipFill>
          <p:spPr>
            <a:xfrm>
              <a:off x="2412250" y="3127670"/>
              <a:ext cx="4319500" cy="785230"/>
            </a:xfrm>
            <a:prstGeom prst="rect">
              <a:avLst/>
            </a:prstGeom>
            <a:noFill/>
            <a:ln>
              <a:noFill/>
            </a:ln>
            <a:effectLst>
              <a:outerShdw blurRad="57150" dist="19050" dir="5400000" algn="bl" rotWithShape="0">
                <a:srgbClr val="000000">
                  <a:alpha val="50000"/>
                </a:srgbClr>
              </a:outerShdw>
            </a:effectLst>
          </p:spPr>
        </p:pic>
      </p:grpSp>
      <p:sp>
        <p:nvSpPr>
          <p:cNvPr id="932" name="Google Shape;932;p137"/>
          <p:cNvSpPr txBox="1"/>
          <p:nvPr/>
        </p:nvSpPr>
        <p:spPr>
          <a:xfrm>
            <a:off x="854550" y="140700"/>
            <a:ext cx="74349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Model Reading</a:t>
            </a:r>
            <a:endParaRPr sz="4800">
              <a:solidFill>
                <a:srgbClr val="3044C2"/>
              </a:solidFill>
            </a:endParaRPr>
          </a:p>
        </p:txBody>
      </p:sp>
      <p:grpSp>
        <p:nvGrpSpPr>
          <p:cNvPr id="933" name="Google Shape;933;p137"/>
          <p:cNvGrpSpPr/>
          <p:nvPr/>
        </p:nvGrpSpPr>
        <p:grpSpPr>
          <a:xfrm>
            <a:off x="237825" y="1583975"/>
            <a:ext cx="6390850" cy="2776600"/>
            <a:chOff x="237825" y="1583975"/>
            <a:chExt cx="6390850" cy="2776600"/>
          </a:xfrm>
        </p:grpSpPr>
        <p:sp>
          <p:nvSpPr>
            <p:cNvPr id="934" name="Google Shape;934;p137"/>
            <p:cNvSpPr/>
            <p:nvPr/>
          </p:nvSpPr>
          <p:spPr>
            <a:xfrm>
              <a:off x="2175475" y="1583975"/>
              <a:ext cx="1545000" cy="336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935" name="Google Shape;935;p137"/>
            <p:cNvSpPr/>
            <p:nvPr/>
          </p:nvSpPr>
          <p:spPr>
            <a:xfrm>
              <a:off x="237825" y="2850250"/>
              <a:ext cx="2505300" cy="1326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Listen to Model Reading</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Press the </a:t>
              </a:r>
              <a:r>
                <a:rPr lang="en" sz="1200" b="1" i="1">
                  <a:solidFill>
                    <a:schemeClr val="dk1"/>
                  </a:solidFill>
                  <a:latin typeface="Nunito Sans"/>
                  <a:ea typeface="Nunito Sans"/>
                  <a:cs typeface="Nunito Sans"/>
                  <a:sym typeface="Nunito Sans"/>
                </a:rPr>
                <a:t>Play </a:t>
              </a:r>
              <a:r>
                <a:rPr lang="en" sz="1200" i="1">
                  <a:solidFill>
                    <a:schemeClr val="dk1"/>
                  </a:solidFill>
                  <a:latin typeface="Nunito Sans"/>
                  <a:ea typeface="Nunito Sans"/>
                  <a:cs typeface="Nunito Sans"/>
                  <a:sym typeface="Nunito Sans"/>
                </a:rPr>
                <a:t>button to listen to a Model Reading of the Passage</a:t>
              </a:r>
              <a:endParaRPr i="1">
                <a:solidFill>
                  <a:schemeClr val="dk1"/>
                </a:solidFill>
                <a:latin typeface="Nunito Sans"/>
                <a:ea typeface="Nunito Sans"/>
                <a:cs typeface="Nunito Sans"/>
                <a:sym typeface="Nunito Sans"/>
              </a:endParaRPr>
            </a:p>
          </p:txBody>
        </p:sp>
        <p:sp>
          <p:nvSpPr>
            <p:cNvPr id="936" name="Google Shape;936;p137"/>
            <p:cNvSpPr/>
            <p:nvPr/>
          </p:nvSpPr>
          <p:spPr>
            <a:xfrm>
              <a:off x="4803475" y="3931575"/>
              <a:ext cx="1825200" cy="429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grpSp>
      <p:grpSp>
        <p:nvGrpSpPr>
          <p:cNvPr id="937" name="Google Shape;937;p137"/>
          <p:cNvGrpSpPr/>
          <p:nvPr/>
        </p:nvGrpSpPr>
        <p:grpSpPr>
          <a:xfrm>
            <a:off x="1236825" y="4494825"/>
            <a:ext cx="5159550" cy="494100"/>
            <a:chOff x="1236825" y="4494825"/>
            <a:chExt cx="5159550" cy="494100"/>
          </a:xfrm>
        </p:grpSpPr>
        <p:pic>
          <p:nvPicPr>
            <p:cNvPr id="938" name="Google Shape;938;p137"/>
            <p:cNvPicPr preferRelativeResize="0"/>
            <p:nvPr/>
          </p:nvPicPr>
          <p:blipFill rotWithShape="1">
            <a:blip r:embed="rId4">
              <a:alphaModFix/>
            </a:blip>
            <a:srcRect l="4176" t="15640" r="8265"/>
            <a:stretch/>
          </p:blipFill>
          <p:spPr>
            <a:xfrm>
              <a:off x="4851375" y="4557075"/>
              <a:ext cx="1545000" cy="369600"/>
            </a:xfrm>
            <a:prstGeom prst="rect">
              <a:avLst/>
            </a:prstGeom>
            <a:no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pic>
        <p:sp>
          <p:nvSpPr>
            <p:cNvPr id="939" name="Google Shape;939;p137"/>
            <p:cNvSpPr/>
            <p:nvPr/>
          </p:nvSpPr>
          <p:spPr>
            <a:xfrm>
              <a:off x="1236825" y="4494825"/>
              <a:ext cx="3429000" cy="494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You can pause, rewind or jump to a specific part of the reading to listen.</a:t>
              </a:r>
              <a:endParaRPr sz="1200" i="1">
                <a:solidFill>
                  <a:schemeClr val="dk1"/>
                </a:solidFill>
                <a:latin typeface="Nunito Sans"/>
                <a:ea typeface="Nunito Sans"/>
                <a:cs typeface="Nunito Sans"/>
                <a:sym typeface="Nunito Sans"/>
              </a:endParaRPr>
            </a:p>
          </p:txBody>
        </p:sp>
      </p:grpSp>
      <p:sp>
        <p:nvSpPr>
          <p:cNvPr id="940" name="Google Shape;940;p137"/>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p138"/>
          <p:cNvPicPr preferRelativeResize="0"/>
          <p:nvPr/>
        </p:nvPicPr>
        <p:blipFill>
          <a:blip r:embed="rId3">
            <a:alphaModFix/>
          </a:blip>
          <a:stretch>
            <a:fillRect/>
          </a:stretch>
        </p:blipFill>
        <p:spPr>
          <a:xfrm>
            <a:off x="2165288" y="1102061"/>
            <a:ext cx="5813399" cy="3645575"/>
          </a:xfrm>
          <a:prstGeom prst="rect">
            <a:avLst/>
          </a:prstGeom>
          <a:noFill/>
          <a:ln>
            <a:noFill/>
          </a:ln>
        </p:spPr>
      </p:pic>
      <p:sp>
        <p:nvSpPr>
          <p:cNvPr id="946" name="Google Shape;946;p138"/>
          <p:cNvSpPr txBox="1"/>
          <p:nvPr/>
        </p:nvSpPr>
        <p:spPr>
          <a:xfrm>
            <a:off x="854550" y="140700"/>
            <a:ext cx="74349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Preview Vocabulary</a:t>
            </a:r>
            <a:endParaRPr sz="4800">
              <a:solidFill>
                <a:srgbClr val="3044C2"/>
              </a:solidFill>
            </a:endParaRPr>
          </a:p>
        </p:txBody>
      </p:sp>
      <p:grpSp>
        <p:nvGrpSpPr>
          <p:cNvPr id="947" name="Google Shape;947;p138"/>
          <p:cNvGrpSpPr/>
          <p:nvPr/>
        </p:nvGrpSpPr>
        <p:grpSpPr>
          <a:xfrm>
            <a:off x="899713" y="1868500"/>
            <a:ext cx="4166775" cy="2451950"/>
            <a:chOff x="-281975" y="1640875"/>
            <a:chExt cx="4166775" cy="2451950"/>
          </a:xfrm>
        </p:grpSpPr>
        <p:sp>
          <p:nvSpPr>
            <p:cNvPr id="948" name="Google Shape;948;p138"/>
            <p:cNvSpPr/>
            <p:nvPr/>
          </p:nvSpPr>
          <p:spPr>
            <a:xfrm>
              <a:off x="962875" y="1640875"/>
              <a:ext cx="1545000" cy="336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949" name="Google Shape;949;p138"/>
            <p:cNvSpPr/>
            <p:nvPr/>
          </p:nvSpPr>
          <p:spPr>
            <a:xfrm>
              <a:off x="-281975" y="2766825"/>
              <a:ext cx="2505300" cy="1326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Preview Vocabulary</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Read the definition, listen to the pronunciation aloud by clicking on the </a:t>
              </a:r>
              <a:r>
                <a:rPr lang="en" sz="1200" b="1" i="1">
                  <a:solidFill>
                    <a:schemeClr val="dk1"/>
                  </a:solidFill>
                  <a:latin typeface="Nunito Sans"/>
                  <a:ea typeface="Nunito Sans"/>
                  <a:cs typeface="Nunito Sans"/>
                  <a:sym typeface="Nunito Sans"/>
                </a:rPr>
                <a:t>Speaker</a:t>
              </a:r>
              <a:r>
                <a:rPr lang="en" sz="1200" i="1">
                  <a:solidFill>
                    <a:schemeClr val="dk1"/>
                  </a:solidFill>
                  <a:latin typeface="Nunito Sans"/>
                  <a:ea typeface="Nunito Sans"/>
                  <a:cs typeface="Nunito Sans"/>
                  <a:sym typeface="Nunito Sans"/>
                </a:rPr>
                <a:t> button, and view a picture to help understand.</a:t>
              </a:r>
              <a:endParaRPr i="1">
                <a:solidFill>
                  <a:schemeClr val="dk1"/>
                </a:solidFill>
                <a:latin typeface="Nunito Sans"/>
                <a:ea typeface="Nunito Sans"/>
                <a:cs typeface="Nunito Sans"/>
                <a:sym typeface="Nunito Sans"/>
              </a:endParaRPr>
            </a:p>
          </p:txBody>
        </p:sp>
        <p:sp>
          <p:nvSpPr>
            <p:cNvPr id="950" name="Google Shape;950;p138"/>
            <p:cNvSpPr/>
            <p:nvPr/>
          </p:nvSpPr>
          <p:spPr>
            <a:xfrm>
              <a:off x="2896900" y="2034475"/>
              <a:ext cx="987900" cy="429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954"/>
        <p:cNvGrpSpPr/>
        <p:nvPr/>
      </p:nvGrpSpPr>
      <p:grpSpPr>
        <a:xfrm>
          <a:off x="0" y="0"/>
          <a:ext cx="0" cy="0"/>
          <a:chOff x="0" y="0"/>
          <a:chExt cx="0" cy="0"/>
        </a:xfrm>
      </p:grpSpPr>
      <p:pic>
        <p:nvPicPr>
          <p:cNvPr id="955" name="Google Shape;955;p139"/>
          <p:cNvPicPr preferRelativeResize="0"/>
          <p:nvPr/>
        </p:nvPicPr>
        <p:blipFill>
          <a:blip r:embed="rId3">
            <a:alphaModFix/>
          </a:blip>
          <a:stretch>
            <a:fillRect/>
          </a:stretch>
        </p:blipFill>
        <p:spPr>
          <a:xfrm>
            <a:off x="1272949" y="948975"/>
            <a:ext cx="6827699" cy="3924375"/>
          </a:xfrm>
          <a:prstGeom prst="rect">
            <a:avLst/>
          </a:prstGeom>
          <a:noFill/>
          <a:ln>
            <a:noFill/>
          </a:ln>
        </p:spPr>
      </p:pic>
      <p:sp>
        <p:nvSpPr>
          <p:cNvPr id="956" name="Google Shape;956;p139"/>
          <p:cNvSpPr txBox="1"/>
          <p:nvPr/>
        </p:nvSpPr>
        <p:spPr>
          <a:xfrm>
            <a:off x="854550" y="140700"/>
            <a:ext cx="74349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Comprehension Questions</a:t>
            </a:r>
            <a:endParaRPr sz="4800">
              <a:solidFill>
                <a:srgbClr val="3044C2"/>
              </a:solidFill>
            </a:endParaRPr>
          </a:p>
        </p:txBody>
      </p:sp>
      <p:grpSp>
        <p:nvGrpSpPr>
          <p:cNvPr id="957" name="Google Shape;957;p139"/>
          <p:cNvGrpSpPr/>
          <p:nvPr/>
        </p:nvGrpSpPr>
        <p:grpSpPr>
          <a:xfrm>
            <a:off x="662588" y="2326550"/>
            <a:ext cx="6255882" cy="2546800"/>
            <a:chOff x="-272475" y="1596200"/>
            <a:chExt cx="6255882" cy="2546800"/>
          </a:xfrm>
        </p:grpSpPr>
        <p:sp>
          <p:nvSpPr>
            <p:cNvPr id="958" name="Google Shape;958;p139"/>
            <p:cNvSpPr/>
            <p:nvPr/>
          </p:nvSpPr>
          <p:spPr>
            <a:xfrm>
              <a:off x="479150" y="1596200"/>
              <a:ext cx="1545000" cy="336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959" name="Google Shape;959;p139"/>
            <p:cNvSpPr/>
            <p:nvPr/>
          </p:nvSpPr>
          <p:spPr>
            <a:xfrm>
              <a:off x="-272475" y="2817000"/>
              <a:ext cx="2505300" cy="1326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Comprehension Questions</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After reading the passage, answer assigned comprehension questions.</a:t>
              </a:r>
              <a:endParaRPr i="1">
                <a:solidFill>
                  <a:schemeClr val="dk1"/>
                </a:solidFill>
                <a:latin typeface="Nunito Sans"/>
                <a:ea typeface="Nunito Sans"/>
                <a:cs typeface="Nunito Sans"/>
                <a:sym typeface="Nunito Sans"/>
              </a:endParaRPr>
            </a:p>
          </p:txBody>
        </p:sp>
        <p:sp>
          <p:nvSpPr>
            <p:cNvPr id="960" name="Google Shape;960;p139"/>
            <p:cNvSpPr/>
            <p:nvPr/>
          </p:nvSpPr>
          <p:spPr>
            <a:xfrm>
              <a:off x="3437607" y="3265500"/>
              <a:ext cx="2545800" cy="429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grpSp>
      <p:grpSp>
        <p:nvGrpSpPr>
          <p:cNvPr id="961" name="Google Shape;961;p139"/>
          <p:cNvGrpSpPr/>
          <p:nvPr/>
        </p:nvGrpSpPr>
        <p:grpSpPr>
          <a:xfrm>
            <a:off x="4411200" y="3438000"/>
            <a:ext cx="4564100" cy="1323300"/>
            <a:chOff x="4411200" y="3438000"/>
            <a:chExt cx="4564100" cy="1323300"/>
          </a:xfrm>
        </p:grpSpPr>
        <p:sp>
          <p:nvSpPr>
            <p:cNvPr id="962" name="Google Shape;962;p139"/>
            <p:cNvSpPr/>
            <p:nvPr/>
          </p:nvSpPr>
          <p:spPr>
            <a:xfrm>
              <a:off x="4411200" y="4346100"/>
              <a:ext cx="2403000" cy="4152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963" name="Google Shape;963;p139"/>
            <p:cNvSpPr/>
            <p:nvPr/>
          </p:nvSpPr>
          <p:spPr>
            <a:xfrm>
              <a:off x="7061900" y="3438000"/>
              <a:ext cx="19134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Response Type</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You have the choice to record your answer aloud or type it.</a:t>
              </a:r>
              <a:endParaRPr b="1" i="1">
                <a:solidFill>
                  <a:schemeClr val="dk1"/>
                </a:solidFill>
                <a:latin typeface="Nunito Sans"/>
                <a:ea typeface="Nunito Sans"/>
                <a:cs typeface="Nunito Sans"/>
                <a:sym typeface="Nunito Sans"/>
              </a:endParaRPr>
            </a:p>
          </p:txBody>
        </p:sp>
      </p:grpSp>
      <p:sp>
        <p:nvSpPr>
          <p:cNvPr id="964" name="Google Shape;964;p139"/>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968"/>
        <p:cNvGrpSpPr/>
        <p:nvPr/>
      </p:nvGrpSpPr>
      <p:grpSpPr>
        <a:xfrm>
          <a:off x="0" y="0"/>
          <a:ext cx="0" cy="0"/>
          <a:chOff x="0" y="0"/>
          <a:chExt cx="0" cy="0"/>
        </a:xfrm>
      </p:grpSpPr>
      <p:pic>
        <p:nvPicPr>
          <p:cNvPr id="969" name="Google Shape;969;p140"/>
          <p:cNvPicPr preferRelativeResize="0"/>
          <p:nvPr/>
        </p:nvPicPr>
        <p:blipFill>
          <a:blip r:embed="rId3">
            <a:alphaModFix/>
          </a:blip>
          <a:stretch>
            <a:fillRect/>
          </a:stretch>
        </p:blipFill>
        <p:spPr>
          <a:xfrm>
            <a:off x="1209874" y="1097975"/>
            <a:ext cx="6724250" cy="3860050"/>
          </a:xfrm>
          <a:prstGeom prst="rect">
            <a:avLst/>
          </a:prstGeom>
          <a:noFill/>
          <a:ln>
            <a:noFill/>
          </a:ln>
        </p:spPr>
      </p:pic>
      <p:sp>
        <p:nvSpPr>
          <p:cNvPr id="970" name="Google Shape;970;p140"/>
          <p:cNvSpPr txBox="1"/>
          <p:nvPr/>
        </p:nvSpPr>
        <p:spPr>
          <a:xfrm>
            <a:off x="854550" y="140700"/>
            <a:ext cx="74349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Reading Aloud</a:t>
            </a:r>
            <a:endParaRPr sz="4800">
              <a:solidFill>
                <a:srgbClr val="3044C2"/>
              </a:solidFill>
            </a:endParaRPr>
          </a:p>
        </p:txBody>
      </p:sp>
      <p:grpSp>
        <p:nvGrpSpPr>
          <p:cNvPr id="971" name="Google Shape;971;p140"/>
          <p:cNvGrpSpPr/>
          <p:nvPr/>
        </p:nvGrpSpPr>
        <p:grpSpPr>
          <a:xfrm>
            <a:off x="400488" y="2159900"/>
            <a:ext cx="6894265" cy="2885250"/>
            <a:chOff x="-272475" y="1497925"/>
            <a:chExt cx="6894265" cy="2885250"/>
          </a:xfrm>
        </p:grpSpPr>
        <p:sp>
          <p:nvSpPr>
            <p:cNvPr id="972" name="Google Shape;972;p140"/>
            <p:cNvSpPr/>
            <p:nvPr/>
          </p:nvSpPr>
          <p:spPr>
            <a:xfrm>
              <a:off x="610175" y="1497925"/>
              <a:ext cx="1545000" cy="336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sp>
          <p:nvSpPr>
            <p:cNvPr id="973" name="Google Shape;973;p140"/>
            <p:cNvSpPr/>
            <p:nvPr/>
          </p:nvSpPr>
          <p:spPr>
            <a:xfrm>
              <a:off x="-272475" y="2565825"/>
              <a:ext cx="2505300" cy="13260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Read Aloud</a:t>
              </a:r>
              <a:endParaRPr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200" i="1">
                  <a:solidFill>
                    <a:schemeClr val="dk1"/>
                  </a:solidFill>
                  <a:latin typeface="Nunito Sans"/>
                  <a:ea typeface="Nunito Sans"/>
                  <a:cs typeface="Nunito Sans"/>
                  <a:sym typeface="Nunito Sans"/>
                </a:rPr>
                <a:t>Press the </a:t>
              </a:r>
              <a:r>
                <a:rPr lang="en" sz="1200" b="1" i="1">
                  <a:solidFill>
                    <a:schemeClr val="dk1"/>
                  </a:solidFill>
                  <a:latin typeface="Nunito Sans"/>
                  <a:ea typeface="Nunito Sans"/>
                  <a:cs typeface="Nunito Sans"/>
                  <a:sym typeface="Nunito Sans"/>
                </a:rPr>
                <a:t>Record</a:t>
              </a:r>
              <a:r>
                <a:rPr lang="en" sz="1200" i="1">
                  <a:solidFill>
                    <a:schemeClr val="dk1"/>
                  </a:solidFill>
                  <a:latin typeface="Nunito Sans"/>
                  <a:ea typeface="Nunito Sans"/>
                  <a:cs typeface="Nunito Sans"/>
                  <a:sym typeface="Nunito Sans"/>
                </a:rPr>
                <a:t> button to record yourself reading the passage aloud. </a:t>
              </a:r>
              <a:br>
                <a:rPr lang="en" sz="1200" i="1">
                  <a:solidFill>
                    <a:schemeClr val="dk1"/>
                  </a:solidFill>
                  <a:latin typeface="Nunito Sans"/>
                  <a:ea typeface="Nunito Sans"/>
                  <a:cs typeface="Nunito Sans"/>
                  <a:sym typeface="Nunito Sans"/>
                </a:rPr>
              </a:br>
              <a:r>
                <a:rPr lang="en" sz="1200" i="1">
                  <a:solidFill>
                    <a:schemeClr val="dk1"/>
                  </a:solidFill>
                  <a:latin typeface="Nunito Sans"/>
                  <a:ea typeface="Nunito Sans"/>
                  <a:cs typeface="Nunito Sans"/>
                  <a:sym typeface="Nunito Sans"/>
                </a:rPr>
                <a:t>You will get a 3 second countdown before you begin!</a:t>
              </a:r>
              <a:endParaRPr i="1">
                <a:solidFill>
                  <a:schemeClr val="dk1"/>
                </a:solidFill>
                <a:latin typeface="Nunito Sans"/>
                <a:ea typeface="Nunito Sans"/>
                <a:cs typeface="Nunito Sans"/>
                <a:sym typeface="Nunito Sans"/>
              </a:endParaRPr>
            </a:p>
          </p:txBody>
        </p:sp>
        <p:sp>
          <p:nvSpPr>
            <p:cNvPr id="974" name="Google Shape;974;p140"/>
            <p:cNvSpPr/>
            <p:nvPr/>
          </p:nvSpPr>
          <p:spPr>
            <a:xfrm>
              <a:off x="2946190" y="3636775"/>
              <a:ext cx="3675600" cy="7464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73FF"/>
                </a:solidFill>
              </a:endParaRPr>
            </a:p>
          </p:txBody>
        </p:sp>
      </p:grpSp>
      <p:grpSp>
        <p:nvGrpSpPr>
          <p:cNvPr id="975" name="Google Shape;975;p140"/>
          <p:cNvGrpSpPr/>
          <p:nvPr/>
        </p:nvGrpSpPr>
        <p:grpSpPr>
          <a:xfrm>
            <a:off x="3518363" y="2750300"/>
            <a:ext cx="5545663" cy="2124113"/>
            <a:chOff x="3518363" y="2750300"/>
            <a:chExt cx="5545663" cy="2124113"/>
          </a:xfrm>
        </p:grpSpPr>
        <p:pic>
          <p:nvPicPr>
            <p:cNvPr id="976" name="Google Shape;976;p140"/>
            <p:cNvPicPr preferRelativeResize="0"/>
            <p:nvPr/>
          </p:nvPicPr>
          <p:blipFill>
            <a:blip r:embed="rId4">
              <a:alphaModFix/>
            </a:blip>
            <a:stretch>
              <a:fillRect/>
            </a:stretch>
          </p:blipFill>
          <p:spPr>
            <a:xfrm>
              <a:off x="3518363" y="4198213"/>
              <a:ext cx="3876600" cy="676200"/>
            </a:xfrm>
            <a:prstGeom prst="roundRect">
              <a:avLst>
                <a:gd name="adj" fmla="val 16667"/>
              </a:avLst>
            </a:prstGeom>
            <a:noFill/>
            <a:ln w="28575" cap="flat" cmpd="sng">
              <a:solidFill>
                <a:schemeClr val="accent5"/>
              </a:solidFill>
              <a:prstDash val="solid"/>
              <a:round/>
              <a:headEnd type="none" w="sm" len="sm"/>
              <a:tailEnd type="none" w="sm" len="sm"/>
            </a:ln>
          </p:spPr>
        </p:pic>
        <p:sp>
          <p:nvSpPr>
            <p:cNvPr id="977" name="Google Shape;977;p140"/>
            <p:cNvSpPr/>
            <p:nvPr/>
          </p:nvSpPr>
          <p:spPr>
            <a:xfrm>
              <a:off x="6304925" y="2750300"/>
              <a:ext cx="2759100" cy="12885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Recording</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As you record you will see a green volume indicator, the length of the recording so far, and the ability to </a:t>
              </a:r>
              <a:r>
                <a:rPr lang="en" sz="1100" b="1" i="1">
                  <a:solidFill>
                    <a:schemeClr val="dk1"/>
                  </a:solidFill>
                  <a:latin typeface="Nunito Sans"/>
                  <a:ea typeface="Nunito Sans"/>
                  <a:cs typeface="Nunito Sans"/>
                  <a:sym typeface="Nunito Sans"/>
                </a:rPr>
                <a:t>Pause</a:t>
              </a:r>
              <a:r>
                <a:rPr lang="en" sz="1100" i="1">
                  <a:solidFill>
                    <a:schemeClr val="dk1"/>
                  </a:solidFill>
                  <a:latin typeface="Nunito Sans"/>
                  <a:ea typeface="Nunito Sans"/>
                  <a:cs typeface="Nunito Sans"/>
                  <a:sym typeface="Nunito Sans"/>
                </a:rPr>
                <a:t> the recording.</a:t>
              </a:r>
              <a:br>
                <a:rPr lang="en" sz="1100" i="1">
                  <a:solidFill>
                    <a:schemeClr val="dk1"/>
                  </a:solidFill>
                  <a:latin typeface="Nunito Sans"/>
                  <a:ea typeface="Nunito Sans"/>
                  <a:cs typeface="Nunito Sans"/>
                  <a:sym typeface="Nunito Sans"/>
                </a:rPr>
              </a:br>
              <a:r>
                <a:rPr lang="en" sz="1100" i="1">
                  <a:solidFill>
                    <a:schemeClr val="dk1"/>
                  </a:solidFill>
                  <a:latin typeface="Nunito Sans"/>
                  <a:ea typeface="Nunito Sans"/>
                  <a:cs typeface="Nunito Sans"/>
                  <a:sym typeface="Nunito Sans"/>
                </a:rPr>
                <a:t>You will press </a:t>
              </a:r>
              <a:r>
                <a:rPr lang="en" sz="1100" b="1" i="1">
                  <a:solidFill>
                    <a:schemeClr val="dk1"/>
                  </a:solidFill>
                  <a:latin typeface="Nunito Sans"/>
                  <a:ea typeface="Nunito Sans"/>
                  <a:cs typeface="Nunito Sans"/>
                  <a:sym typeface="Nunito Sans"/>
                </a:rPr>
                <a:t>Pause</a:t>
              </a:r>
              <a:r>
                <a:rPr lang="en" sz="1100" i="1">
                  <a:solidFill>
                    <a:schemeClr val="dk1"/>
                  </a:solidFill>
                  <a:latin typeface="Nunito Sans"/>
                  <a:ea typeface="Nunito Sans"/>
                  <a:cs typeface="Nunito Sans"/>
                  <a:sym typeface="Nunito Sans"/>
                </a:rPr>
                <a:t> when you are also finished recording</a:t>
              </a:r>
              <a:endParaRPr i="1">
                <a:solidFill>
                  <a:schemeClr val="dk1"/>
                </a:solidFill>
                <a:latin typeface="Nunito Sans"/>
                <a:ea typeface="Nunito Sans"/>
                <a:cs typeface="Nunito Sans"/>
                <a:sym typeface="Nunito Sans"/>
              </a:endParaRPr>
            </a:p>
          </p:txBody>
        </p:sp>
      </p:grpSp>
      <p:grpSp>
        <p:nvGrpSpPr>
          <p:cNvPr id="978" name="Google Shape;978;p140"/>
          <p:cNvGrpSpPr/>
          <p:nvPr/>
        </p:nvGrpSpPr>
        <p:grpSpPr>
          <a:xfrm>
            <a:off x="3165150" y="3154825"/>
            <a:ext cx="4648200" cy="1719600"/>
            <a:chOff x="3165150" y="3154825"/>
            <a:chExt cx="4648200" cy="1719600"/>
          </a:xfrm>
        </p:grpSpPr>
        <p:pic>
          <p:nvPicPr>
            <p:cNvPr id="979" name="Google Shape;979;p140"/>
            <p:cNvPicPr preferRelativeResize="0"/>
            <p:nvPr/>
          </p:nvPicPr>
          <p:blipFill>
            <a:blip r:embed="rId5">
              <a:alphaModFix/>
            </a:blip>
            <a:stretch>
              <a:fillRect/>
            </a:stretch>
          </p:blipFill>
          <p:spPr>
            <a:xfrm>
              <a:off x="3165150" y="4264825"/>
              <a:ext cx="4648200" cy="609600"/>
            </a:xfrm>
            <a:prstGeom prst="roundRect">
              <a:avLst>
                <a:gd name="adj" fmla="val 16667"/>
              </a:avLst>
            </a:prstGeom>
            <a:noFill/>
            <a:ln w="28575" cap="flat" cmpd="sng">
              <a:solidFill>
                <a:schemeClr val="accent5"/>
              </a:solidFill>
              <a:prstDash val="solid"/>
              <a:round/>
              <a:headEnd type="none" w="sm" len="sm"/>
              <a:tailEnd type="none" w="sm" len="sm"/>
            </a:ln>
          </p:spPr>
        </p:pic>
        <p:sp>
          <p:nvSpPr>
            <p:cNvPr id="980" name="Google Shape;980;p140"/>
            <p:cNvSpPr/>
            <p:nvPr/>
          </p:nvSpPr>
          <p:spPr>
            <a:xfrm>
              <a:off x="4283400" y="3154825"/>
              <a:ext cx="2411700" cy="10155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Finalize Recording</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After you </a:t>
              </a:r>
              <a:r>
                <a:rPr lang="en" sz="1100" b="1" i="1">
                  <a:solidFill>
                    <a:schemeClr val="dk1"/>
                  </a:solidFill>
                  <a:latin typeface="Nunito Sans"/>
                  <a:ea typeface="Nunito Sans"/>
                  <a:cs typeface="Nunito Sans"/>
                  <a:sym typeface="Nunito Sans"/>
                </a:rPr>
                <a:t>Pause</a:t>
              </a:r>
              <a:r>
                <a:rPr lang="en" sz="1100" i="1">
                  <a:solidFill>
                    <a:schemeClr val="dk1"/>
                  </a:solidFill>
                  <a:latin typeface="Nunito Sans"/>
                  <a:ea typeface="Nunito Sans"/>
                  <a:cs typeface="Nunito Sans"/>
                  <a:sym typeface="Nunito Sans"/>
                </a:rPr>
                <a:t> your recording, you can press </a:t>
              </a:r>
              <a:r>
                <a:rPr lang="en" sz="1100" b="1" i="1">
                  <a:solidFill>
                    <a:schemeClr val="dk1"/>
                  </a:solidFill>
                  <a:latin typeface="Nunito Sans"/>
                  <a:ea typeface="Nunito Sans"/>
                  <a:cs typeface="Nunito Sans"/>
                  <a:sym typeface="Nunito Sans"/>
                </a:rPr>
                <a:t>Play</a:t>
              </a:r>
              <a:r>
                <a:rPr lang="en" sz="1100" i="1">
                  <a:solidFill>
                    <a:schemeClr val="dk1"/>
                  </a:solidFill>
                  <a:latin typeface="Nunito Sans"/>
                  <a:ea typeface="Nunito Sans"/>
                  <a:cs typeface="Nunito Sans"/>
                  <a:sym typeface="Nunito Sans"/>
                </a:rPr>
                <a:t> to listen back, </a:t>
              </a:r>
              <a:r>
                <a:rPr lang="en" sz="1100" b="1" i="1">
                  <a:solidFill>
                    <a:schemeClr val="dk1"/>
                  </a:solidFill>
                  <a:latin typeface="Nunito Sans"/>
                  <a:ea typeface="Nunito Sans"/>
                  <a:cs typeface="Nunito Sans"/>
                  <a:sym typeface="Nunito Sans"/>
                </a:rPr>
                <a:t>Continue</a:t>
              </a:r>
              <a:r>
                <a:rPr lang="en" sz="1100" i="1">
                  <a:solidFill>
                    <a:schemeClr val="dk1"/>
                  </a:solidFill>
                  <a:latin typeface="Nunito Sans"/>
                  <a:ea typeface="Nunito Sans"/>
                  <a:cs typeface="Nunito Sans"/>
                  <a:sym typeface="Nunito Sans"/>
                </a:rPr>
                <a:t> recording the passage, or </a:t>
              </a:r>
              <a:r>
                <a:rPr lang="en" sz="1100" b="1" i="1">
                  <a:solidFill>
                    <a:schemeClr val="dk1"/>
                  </a:solidFill>
                  <a:latin typeface="Nunito Sans"/>
                  <a:ea typeface="Nunito Sans"/>
                  <a:cs typeface="Nunito Sans"/>
                  <a:sym typeface="Nunito Sans"/>
                </a:rPr>
                <a:t>Start Over</a:t>
              </a:r>
              <a:endParaRPr sz="1100" b="1" i="1">
                <a:solidFill>
                  <a:schemeClr val="dk1"/>
                </a:solidFill>
                <a:latin typeface="Nunito Sans"/>
                <a:ea typeface="Nunito Sans"/>
                <a:cs typeface="Nunito Sans"/>
                <a:sym typeface="Nunito Sans"/>
              </a:endParaRPr>
            </a:p>
          </p:txBody>
        </p:sp>
      </p:grpSp>
      <p:sp>
        <p:nvSpPr>
          <p:cNvPr id="981" name="Google Shape;981;p140"/>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7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7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9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985"/>
        <p:cNvGrpSpPr/>
        <p:nvPr/>
      </p:nvGrpSpPr>
      <p:grpSpPr>
        <a:xfrm>
          <a:off x="0" y="0"/>
          <a:ext cx="0" cy="0"/>
          <a:chOff x="0" y="0"/>
          <a:chExt cx="0" cy="0"/>
        </a:xfrm>
      </p:grpSpPr>
      <p:sp>
        <p:nvSpPr>
          <p:cNvPr id="986" name="Google Shape;986;p141"/>
          <p:cNvSpPr txBox="1"/>
          <p:nvPr/>
        </p:nvSpPr>
        <p:spPr>
          <a:xfrm>
            <a:off x="854550" y="211800"/>
            <a:ext cx="74349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Turn In an Assignment</a:t>
            </a:r>
            <a:endParaRPr sz="4800">
              <a:solidFill>
                <a:srgbClr val="3044C2"/>
              </a:solidFill>
            </a:endParaRPr>
          </a:p>
        </p:txBody>
      </p:sp>
      <p:pic>
        <p:nvPicPr>
          <p:cNvPr id="987" name="Google Shape;987;p141"/>
          <p:cNvPicPr preferRelativeResize="0"/>
          <p:nvPr/>
        </p:nvPicPr>
        <p:blipFill>
          <a:blip r:embed="rId3">
            <a:alphaModFix/>
          </a:blip>
          <a:stretch>
            <a:fillRect/>
          </a:stretch>
        </p:blipFill>
        <p:spPr>
          <a:xfrm>
            <a:off x="1242725" y="954475"/>
            <a:ext cx="6658562" cy="3851775"/>
          </a:xfrm>
          <a:prstGeom prst="rect">
            <a:avLst/>
          </a:prstGeom>
          <a:noFill/>
          <a:ln>
            <a:noFill/>
          </a:ln>
        </p:spPr>
      </p:pic>
      <p:grpSp>
        <p:nvGrpSpPr>
          <p:cNvPr id="988" name="Google Shape;988;p141"/>
          <p:cNvGrpSpPr/>
          <p:nvPr/>
        </p:nvGrpSpPr>
        <p:grpSpPr>
          <a:xfrm>
            <a:off x="915875" y="3274625"/>
            <a:ext cx="2411700" cy="1531625"/>
            <a:chOff x="915875" y="3274625"/>
            <a:chExt cx="2411700" cy="1531625"/>
          </a:xfrm>
        </p:grpSpPr>
        <p:sp>
          <p:nvSpPr>
            <p:cNvPr id="989" name="Google Shape;989;p141"/>
            <p:cNvSpPr/>
            <p:nvPr/>
          </p:nvSpPr>
          <p:spPr>
            <a:xfrm>
              <a:off x="1242725" y="4482250"/>
              <a:ext cx="1758000" cy="3240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1"/>
            <p:cNvSpPr/>
            <p:nvPr/>
          </p:nvSpPr>
          <p:spPr>
            <a:xfrm>
              <a:off x="915875" y="3274625"/>
              <a:ext cx="2411700" cy="10155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Turn In Assignment</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Press </a:t>
              </a:r>
              <a:r>
                <a:rPr lang="en" sz="1100" b="1" i="1">
                  <a:solidFill>
                    <a:schemeClr val="dk1"/>
                  </a:solidFill>
                  <a:latin typeface="Nunito Sans"/>
                  <a:ea typeface="Nunito Sans"/>
                  <a:cs typeface="Nunito Sans"/>
                  <a:sym typeface="Nunito Sans"/>
                </a:rPr>
                <a:t>Turn in Assignment</a:t>
              </a:r>
              <a:r>
                <a:rPr lang="en" sz="1100" i="1">
                  <a:solidFill>
                    <a:schemeClr val="dk1"/>
                  </a:solidFill>
                  <a:latin typeface="Nunito Sans"/>
                  <a:ea typeface="Nunito Sans"/>
                  <a:cs typeface="Nunito Sans"/>
                  <a:sym typeface="Nunito Sans"/>
                </a:rPr>
                <a:t> when you are complete</a:t>
              </a:r>
              <a:endParaRPr sz="1100" i="1">
                <a:solidFill>
                  <a:schemeClr val="dk1"/>
                </a:solidFill>
                <a:latin typeface="Nunito Sans"/>
                <a:ea typeface="Nunito Sans"/>
                <a:cs typeface="Nunito Sans"/>
                <a:sym typeface="Nunito Sans"/>
              </a:endParaRPr>
            </a:p>
          </p:txBody>
        </p:sp>
      </p:grpSp>
      <p:pic>
        <p:nvPicPr>
          <p:cNvPr id="991" name="Google Shape;991;p141"/>
          <p:cNvPicPr preferRelativeResize="0"/>
          <p:nvPr/>
        </p:nvPicPr>
        <p:blipFill>
          <a:blip r:embed="rId4">
            <a:alphaModFix/>
          </a:blip>
          <a:stretch>
            <a:fillRect/>
          </a:stretch>
        </p:blipFill>
        <p:spPr>
          <a:xfrm>
            <a:off x="2490388" y="1651363"/>
            <a:ext cx="4333875" cy="2571750"/>
          </a:xfrm>
          <a:prstGeom prst="rect">
            <a:avLst/>
          </a:prstGeom>
          <a:noFill/>
          <a:ln>
            <a:noFill/>
          </a:ln>
        </p:spPr>
      </p:pic>
      <p:sp>
        <p:nvSpPr>
          <p:cNvPr id="992" name="Google Shape;992;p141"/>
          <p:cNvSpPr/>
          <p:nvPr/>
        </p:nvSpPr>
        <p:spPr>
          <a:xfrm>
            <a:off x="6732300" y="1799825"/>
            <a:ext cx="2411700" cy="10155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Rate your Reading </a:t>
            </a:r>
            <a:br>
              <a:rPr lang="en" b="1" i="1">
                <a:solidFill>
                  <a:schemeClr val="dk1"/>
                </a:solidFill>
                <a:latin typeface="Nunito Sans"/>
                <a:ea typeface="Nunito Sans"/>
                <a:cs typeface="Nunito Sans"/>
                <a:sym typeface="Nunito Sans"/>
              </a:rPr>
            </a:br>
            <a:r>
              <a:rPr lang="en" sz="1100" i="1">
                <a:solidFill>
                  <a:schemeClr val="dk1"/>
                </a:solidFill>
                <a:latin typeface="Nunito Sans"/>
                <a:ea typeface="Nunito Sans"/>
                <a:cs typeface="Nunito Sans"/>
                <a:sym typeface="Nunito Sans"/>
              </a:rPr>
              <a:t>Select the number of stars to reflect how interesting the reading was</a:t>
            </a:r>
            <a:endParaRPr sz="1100" i="1">
              <a:solidFill>
                <a:schemeClr val="dk1"/>
              </a:solidFill>
              <a:latin typeface="Nunito Sans"/>
              <a:ea typeface="Nunito Sans"/>
              <a:cs typeface="Nunito Sans"/>
              <a:sym typeface="Nunito Sans"/>
            </a:endParaRPr>
          </a:p>
        </p:txBody>
      </p:sp>
      <p:grpSp>
        <p:nvGrpSpPr>
          <p:cNvPr id="993" name="Google Shape;993;p141"/>
          <p:cNvGrpSpPr/>
          <p:nvPr/>
        </p:nvGrpSpPr>
        <p:grpSpPr>
          <a:xfrm>
            <a:off x="5361375" y="3639950"/>
            <a:ext cx="3782625" cy="1166300"/>
            <a:chOff x="5361375" y="3639950"/>
            <a:chExt cx="3782625" cy="1166300"/>
          </a:xfrm>
        </p:grpSpPr>
        <p:sp>
          <p:nvSpPr>
            <p:cNvPr id="994" name="Google Shape;994;p141"/>
            <p:cNvSpPr/>
            <p:nvPr/>
          </p:nvSpPr>
          <p:spPr>
            <a:xfrm>
              <a:off x="6732300" y="3790750"/>
              <a:ext cx="2411700" cy="10155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View My Results</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See your immediate data driven feedback from the assignment!</a:t>
              </a:r>
              <a:endParaRPr sz="1100" i="1">
                <a:solidFill>
                  <a:schemeClr val="dk1"/>
                </a:solidFill>
                <a:latin typeface="Nunito Sans"/>
                <a:ea typeface="Nunito Sans"/>
                <a:cs typeface="Nunito Sans"/>
                <a:sym typeface="Nunito Sans"/>
              </a:endParaRPr>
            </a:p>
          </p:txBody>
        </p:sp>
        <p:sp>
          <p:nvSpPr>
            <p:cNvPr id="995" name="Google Shape;995;p141"/>
            <p:cNvSpPr/>
            <p:nvPr/>
          </p:nvSpPr>
          <p:spPr>
            <a:xfrm>
              <a:off x="5361375" y="3639950"/>
              <a:ext cx="1139100" cy="291900"/>
            </a:xfrm>
            <a:prstGeom prst="roundRect">
              <a:avLst>
                <a:gd name="adj" fmla="val 639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 name="Google Shape;996;p141"/>
          <p:cNvSpPr/>
          <p:nvPr/>
        </p:nvSpPr>
        <p:spPr>
          <a:xfrm>
            <a:off x="3576588" y="2982725"/>
            <a:ext cx="2161500" cy="472800"/>
          </a:xfrm>
          <a:prstGeom prst="roundRect">
            <a:avLst>
              <a:gd name="adj" fmla="val 639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1"/>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8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99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1001"/>
        <p:cNvGrpSpPr/>
        <p:nvPr/>
      </p:nvGrpSpPr>
      <p:grpSpPr>
        <a:xfrm>
          <a:off x="0" y="0"/>
          <a:ext cx="0" cy="0"/>
          <a:chOff x="0" y="0"/>
          <a:chExt cx="0" cy="0"/>
        </a:xfrm>
      </p:grpSpPr>
      <p:sp>
        <p:nvSpPr>
          <p:cNvPr id="1002" name="Google Shape;1002;p142"/>
          <p:cNvSpPr txBox="1"/>
          <p:nvPr/>
        </p:nvSpPr>
        <p:spPr>
          <a:xfrm>
            <a:off x="854550" y="49650"/>
            <a:ext cx="74349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Viewing Your Results</a:t>
            </a:r>
            <a:endParaRPr sz="4800">
              <a:solidFill>
                <a:srgbClr val="3044C2"/>
              </a:solidFill>
            </a:endParaRPr>
          </a:p>
        </p:txBody>
      </p:sp>
      <p:pic>
        <p:nvPicPr>
          <p:cNvPr id="1003" name="Google Shape;1003;p142"/>
          <p:cNvPicPr preferRelativeResize="0"/>
          <p:nvPr/>
        </p:nvPicPr>
        <p:blipFill>
          <a:blip r:embed="rId3">
            <a:alphaModFix/>
          </a:blip>
          <a:stretch>
            <a:fillRect/>
          </a:stretch>
        </p:blipFill>
        <p:spPr>
          <a:xfrm>
            <a:off x="1782275" y="816300"/>
            <a:ext cx="5579459" cy="4022400"/>
          </a:xfrm>
          <a:prstGeom prst="rect">
            <a:avLst/>
          </a:prstGeom>
          <a:noFill/>
          <a:ln>
            <a:noFill/>
          </a:ln>
        </p:spPr>
      </p:pic>
      <p:grpSp>
        <p:nvGrpSpPr>
          <p:cNvPr id="1004" name="Google Shape;1004;p142"/>
          <p:cNvGrpSpPr/>
          <p:nvPr/>
        </p:nvGrpSpPr>
        <p:grpSpPr>
          <a:xfrm>
            <a:off x="0" y="654150"/>
            <a:ext cx="3071675" cy="1596300"/>
            <a:chOff x="0" y="654150"/>
            <a:chExt cx="3071675" cy="1596300"/>
          </a:xfrm>
        </p:grpSpPr>
        <p:sp>
          <p:nvSpPr>
            <p:cNvPr id="1005" name="Google Shape;1005;p142"/>
            <p:cNvSpPr/>
            <p:nvPr/>
          </p:nvSpPr>
          <p:spPr>
            <a:xfrm>
              <a:off x="0" y="654150"/>
              <a:ext cx="1834500" cy="15963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Reading Stats</a:t>
              </a:r>
              <a:endParaRPr sz="9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See the details of your reading, like how long you read, how many total worlds you read, and the percentage complete!</a:t>
              </a:r>
              <a:endParaRPr b="1" i="1">
                <a:solidFill>
                  <a:schemeClr val="dk1"/>
                </a:solidFill>
                <a:latin typeface="Nunito Sans"/>
                <a:ea typeface="Nunito Sans"/>
                <a:cs typeface="Nunito Sans"/>
                <a:sym typeface="Nunito Sans"/>
              </a:endParaRPr>
            </a:p>
          </p:txBody>
        </p:sp>
        <p:sp>
          <p:nvSpPr>
            <p:cNvPr id="1006" name="Google Shape;1006;p142"/>
            <p:cNvSpPr/>
            <p:nvPr/>
          </p:nvSpPr>
          <p:spPr>
            <a:xfrm>
              <a:off x="1782275" y="1136275"/>
              <a:ext cx="1289400" cy="9825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42"/>
          <p:cNvGrpSpPr/>
          <p:nvPr/>
        </p:nvGrpSpPr>
        <p:grpSpPr>
          <a:xfrm>
            <a:off x="3669600" y="1025425"/>
            <a:ext cx="5385050" cy="1596450"/>
            <a:chOff x="3669600" y="1025425"/>
            <a:chExt cx="5385050" cy="1596450"/>
          </a:xfrm>
        </p:grpSpPr>
        <p:sp>
          <p:nvSpPr>
            <p:cNvPr id="1008" name="Google Shape;1008;p142"/>
            <p:cNvSpPr/>
            <p:nvPr/>
          </p:nvSpPr>
          <p:spPr>
            <a:xfrm>
              <a:off x="7220150" y="1025425"/>
              <a:ext cx="1834500" cy="15963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Miscues</a:t>
              </a:r>
              <a:endParaRPr sz="9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See the words or phrases you missed when reading!</a:t>
              </a:r>
              <a:br>
                <a:rPr lang="en" sz="1100" i="1">
                  <a:solidFill>
                    <a:schemeClr val="dk1"/>
                  </a:solidFill>
                  <a:latin typeface="Nunito Sans"/>
                  <a:ea typeface="Nunito Sans"/>
                  <a:cs typeface="Nunito Sans"/>
                  <a:sym typeface="Nunito Sans"/>
                </a:rPr>
              </a:br>
              <a:r>
                <a:rPr lang="en" sz="1100" i="1">
                  <a:solidFill>
                    <a:schemeClr val="dk1"/>
                  </a:solidFill>
                  <a:latin typeface="Nunito Sans"/>
                  <a:ea typeface="Nunito Sans"/>
                  <a:cs typeface="Nunito Sans"/>
                  <a:sym typeface="Nunito Sans"/>
                </a:rPr>
                <a:t>If they are marked in red, it means they were not heard in your recording</a:t>
              </a:r>
              <a:endParaRPr b="1" i="1">
                <a:solidFill>
                  <a:schemeClr val="dk1"/>
                </a:solidFill>
                <a:latin typeface="Nunito Sans"/>
                <a:ea typeface="Nunito Sans"/>
                <a:cs typeface="Nunito Sans"/>
                <a:sym typeface="Nunito Sans"/>
              </a:endParaRPr>
            </a:p>
          </p:txBody>
        </p:sp>
        <p:sp>
          <p:nvSpPr>
            <p:cNvPr id="1009" name="Google Shape;1009;p142"/>
            <p:cNvSpPr/>
            <p:nvPr/>
          </p:nvSpPr>
          <p:spPr>
            <a:xfrm>
              <a:off x="3669600" y="1136275"/>
              <a:ext cx="3170700" cy="14856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42"/>
          <p:cNvGrpSpPr/>
          <p:nvPr/>
        </p:nvGrpSpPr>
        <p:grpSpPr>
          <a:xfrm>
            <a:off x="4214700" y="3069850"/>
            <a:ext cx="4204125" cy="1893225"/>
            <a:chOff x="4214700" y="3069850"/>
            <a:chExt cx="4204125" cy="1893225"/>
          </a:xfrm>
        </p:grpSpPr>
        <p:sp>
          <p:nvSpPr>
            <p:cNvPr id="1011" name="Google Shape;1011;p142"/>
            <p:cNvSpPr/>
            <p:nvPr/>
          </p:nvSpPr>
          <p:spPr>
            <a:xfrm>
              <a:off x="4214700" y="4289275"/>
              <a:ext cx="2080500" cy="6738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2"/>
            <p:cNvSpPr/>
            <p:nvPr/>
          </p:nvSpPr>
          <p:spPr>
            <a:xfrm>
              <a:off x="6584325" y="3069850"/>
              <a:ext cx="1834500" cy="13473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Recording</a:t>
              </a:r>
              <a:endParaRPr sz="9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Listen to your recording to hear your fluency, intonation, and to reflect on your reading!</a:t>
              </a:r>
              <a:endParaRPr b="1" i="1">
                <a:solidFill>
                  <a:schemeClr val="dk1"/>
                </a:solidFill>
                <a:latin typeface="Nunito Sans"/>
                <a:ea typeface="Nunito Sans"/>
                <a:cs typeface="Nunito Sans"/>
                <a:sym typeface="Nunito Sans"/>
              </a:endParaRPr>
            </a:p>
          </p:txBody>
        </p:sp>
      </p:grpSp>
      <p:grpSp>
        <p:nvGrpSpPr>
          <p:cNvPr id="1013" name="Google Shape;1013;p142"/>
          <p:cNvGrpSpPr/>
          <p:nvPr/>
        </p:nvGrpSpPr>
        <p:grpSpPr>
          <a:xfrm>
            <a:off x="3071675" y="874125"/>
            <a:ext cx="1753450" cy="1257825"/>
            <a:chOff x="3071675" y="874125"/>
            <a:chExt cx="1753450" cy="1257825"/>
          </a:xfrm>
        </p:grpSpPr>
        <p:sp>
          <p:nvSpPr>
            <p:cNvPr id="1014" name="Google Shape;1014;p142"/>
            <p:cNvSpPr/>
            <p:nvPr/>
          </p:nvSpPr>
          <p:spPr>
            <a:xfrm>
              <a:off x="3071675" y="874125"/>
              <a:ext cx="768000" cy="291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2"/>
            <p:cNvSpPr/>
            <p:nvPr/>
          </p:nvSpPr>
          <p:spPr>
            <a:xfrm>
              <a:off x="3463425" y="1223850"/>
              <a:ext cx="13617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Back</a:t>
              </a:r>
              <a:endParaRPr sz="9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Click to go to your Dashboard</a:t>
              </a:r>
              <a:endParaRPr b="1" i="1">
                <a:solidFill>
                  <a:schemeClr val="dk1"/>
                </a:solidFill>
                <a:latin typeface="Nunito Sans"/>
                <a:ea typeface="Nunito Sans"/>
                <a:cs typeface="Nunito Sans"/>
                <a:sym typeface="Nunito Sans"/>
              </a:endParaRPr>
            </a:p>
          </p:txBody>
        </p:sp>
      </p:grpSp>
      <p:sp>
        <p:nvSpPr>
          <p:cNvPr id="1016" name="Google Shape;1016;p142"/>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0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0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1020"/>
        <p:cNvGrpSpPr/>
        <p:nvPr/>
      </p:nvGrpSpPr>
      <p:grpSpPr>
        <a:xfrm>
          <a:off x="0" y="0"/>
          <a:ext cx="0" cy="0"/>
          <a:chOff x="0" y="0"/>
          <a:chExt cx="0" cy="0"/>
        </a:xfrm>
      </p:grpSpPr>
      <p:sp>
        <p:nvSpPr>
          <p:cNvPr id="1021" name="Google Shape;1021;p143"/>
          <p:cNvSpPr txBox="1"/>
          <p:nvPr/>
        </p:nvSpPr>
        <p:spPr>
          <a:xfrm>
            <a:off x="2445150" y="11325"/>
            <a:ext cx="42537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Free Read</a:t>
            </a:r>
            <a:endParaRPr sz="4800">
              <a:solidFill>
                <a:srgbClr val="3044C2"/>
              </a:solidFill>
            </a:endParaRPr>
          </a:p>
        </p:txBody>
      </p:sp>
      <p:grpSp>
        <p:nvGrpSpPr>
          <p:cNvPr id="1022" name="Google Shape;1022;p143"/>
          <p:cNvGrpSpPr/>
          <p:nvPr/>
        </p:nvGrpSpPr>
        <p:grpSpPr>
          <a:xfrm>
            <a:off x="1335075" y="726225"/>
            <a:ext cx="7414175" cy="1964060"/>
            <a:chOff x="1335075" y="726225"/>
            <a:chExt cx="7414175" cy="1964060"/>
          </a:xfrm>
        </p:grpSpPr>
        <p:pic>
          <p:nvPicPr>
            <p:cNvPr id="1023" name="Google Shape;1023;p143"/>
            <p:cNvPicPr preferRelativeResize="0"/>
            <p:nvPr/>
          </p:nvPicPr>
          <p:blipFill>
            <a:blip r:embed="rId3">
              <a:alphaModFix/>
            </a:blip>
            <a:stretch>
              <a:fillRect/>
            </a:stretch>
          </p:blipFill>
          <p:spPr>
            <a:xfrm>
              <a:off x="1335075" y="726225"/>
              <a:ext cx="6317850" cy="1964060"/>
            </a:xfrm>
            <a:prstGeom prst="rect">
              <a:avLst/>
            </a:prstGeom>
            <a:noFill/>
            <a:ln>
              <a:noFill/>
            </a:ln>
            <a:effectLst>
              <a:outerShdw blurRad="57150" dist="19050" dir="5400000" algn="bl" rotWithShape="0">
                <a:srgbClr val="000000">
                  <a:alpha val="50000"/>
                </a:srgbClr>
              </a:outerShdw>
            </a:effectLst>
          </p:spPr>
        </p:pic>
        <p:grpSp>
          <p:nvGrpSpPr>
            <p:cNvPr id="1024" name="Google Shape;1024;p143"/>
            <p:cNvGrpSpPr/>
            <p:nvPr/>
          </p:nvGrpSpPr>
          <p:grpSpPr>
            <a:xfrm>
              <a:off x="6291950" y="726225"/>
              <a:ext cx="2457300" cy="1352825"/>
              <a:chOff x="6291950" y="726225"/>
              <a:chExt cx="2457300" cy="1352825"/>
            </a:xfrm>
          </p:grpSpPr>
          <p:sp>
            <p:nvSpPr>
              <p:cNvPr id="1025" name="Google Shape;1025;p143"/>
              <p:cNvSpPr/>
              <p:nvPr/>
            </p:nvSpPr>
            <p:spPr>
              <a:xfrm>
                <a:off x="7181450" y="1170950"/>
                <a:ext cx="15678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Free Read</a:t>
                </a:r>
                <a:endParaRPr sz="9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Select any book, digital or print to read aloud</a:t>
                </a:r>
                <a:endParaRPr b="1" i="1">
                  <a:solidFill>
                    <a:schemeClr val="dk1"/>
                  </a:solidFill>
                  <a:latin typeface="Nunito Sans"/>
                  <a:ea typeface="Nunito Sans"/>
                  <a:cs typeface="Nunito Sans"/>
                  <a:sym typeface="Nunito Sans"/>
                </a:endParaRPr>
              </a:p>
            </p:txBody>
          </p:sp>
          <p:sp>
            <p:nvSpPr>
              <p:cNvPr id="1026" name="Google Shape;1026;p143"/>
              <p:cNvSpPr/>
              <p:nvPr/>
            </p:nvSpPr>
            <p:spPr>
              <a:xfrm>
                <a:off x="6291950" y="726225"/>
                <a:ext cx="889500" cy="291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7" name="Google Shape;1027;p143"/>
          <p:cNvPicPr preferRelativeResize="0"/>
          <p:nvPr/>
        </p:nvPicPr>
        <p:blipFill>
          <a:blip r:embed="rId4">
            <a:alphaModFix/>
          </a:blip>
          <a:stretch>
            <a:fillRect/>
          </a:stretch>
        </p:blipFill>
        <p:spPr>
          <a:xfrm>
            <a:off x="1645200" y="1040901"/>
            <a:ext cx="5853600" cy="3625750"/>
          </a:xfrm>
          <a:prstGeom prst="rect">
            <a:avLst/>
          </a:prstGeom>
          <a:noFill/>
          <a:ln>
            <a:noFill/>
          </a:ln>
          <a:effectLst>
            <a:outerShdw blurRad="57150" dist="19050" dir="5400000" algn="bl" rotWithShape="0">
              <a:srgbClr val="000000">
                <a:alpha val="50000"/>
              </a:srgbClr>
            </a:outerShdw>
          </a:effectLst>
        </p:spPr>
      </p:pic>
      <p:grpSp>
        <p:nvGrpSpPr>
          <p:cNvPr id="1028" name="Google Shape;1028;p143"/>
          <p:cNvGrpSpPr/>
          <p:nvPr/>
        </p:nvGrpSpPr>
        <p:grpSpPr>
          <a:xfrm>
            <a:off x="1714325" y="1516475"/>
            <a:ext cx="7025125" cy="3282050"/>
            <a:chOff x="1714325" y="1516475"/>
            <a:chExt cx="7025125" cy="3282050"/>
          </a:xfrm>
        </p:grpSpPr>
        <p:sp>
          <p:nvSpPr>
            <p:cNvPr id="1029" name="Google Shape;1029;p143"/>
            <p:cNvSpPr/>
            <p:nvPr/>
          </p:nvSpPr>
          <p:spPr>
            <a:xfrm>
              <a:off x="3823050" y="4194025"/>
              <a:ext cx="3003000" cy="604500"/>
            </a:xfrm>
            <a:prstGeom prst="roundRect">
              <a:avLst>
                <a:gd name="adj" fmla="val 639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3"/>
            <p:cNvSpPr/>
            <p:nvPr/>
          </p:nvSpPr>
          <p:spPr>
            <a:xfrm>
              <a:off x="6826050" y="3157950"/>
              <a:ext cx="19134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Record </a:t>
              </a:r>
              <a:br>
                <a:rPr lang="en" sz="1100" i="1">
                  <a:solidFill>
                    <a:schemeClr val="dk1"/>
                  </a:solidFill>
                  <a:latin typeface="Nunito Sans"/>
                  <a:ea typeface="Nunito Sans"/>
                  <a:cs typeface="Nunito Sans"/>
                  <a:sym typeface="Nunito Sans"/>
                </a:rPr>
              </a:br>
              <a:r>
                <a:rPr lang="en" sz="1100" i="1">
                  <a:solidFill>
                    <a:schemeClr val="dk1"/>
                  </a:solidFill>
                  <a:latin typeface="Nunito Sans"/>
                  <a:ea typeface="Nunito Sans"/>
                  <a:cs typeface="Nunito Sans"/>
                  <a:sym typeface="Nunito Sans"/>
                </a:rPr>
                <a:t>Record yourself reading your text aloud </a:t>
              </a:r>
              <a:endParaRPr b="1" i="1">
                <a:solidFill>
                  <a:schemeClr val="dk1"/>
                </a:solidFill>
                <a:latin typeface="Nunito Sans"/>
                <a:ea typeface="Nunito Sans"/>
                <a:cs typeface="Nunito Sans"/>
                <a:sym typeface="Nunito Sans"/>
              </a:endParaRPr>
            </a:p>
          </p:txBody>
        </p:sp>
        <p:sp>
          <p:nvSpPr>
            <p:cNvPr id="1031" name="Google Shape;1031;p143"/>
            <p:cNvSpPr/>
            <p:nvPr/>
          </p:nvSpPr>
          <p:spPr>
            <a:xfrm>
              <a:off x="1714325" y="1516475"/>
              <a:ext cx="1314600" cy="218400"/>
            </a:xfrm>
            <a:prstGeom prst="roundRect">
              <a:avLst>
                <a:gd name="adj" fmla="val 639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143"/>
          <p:cNvGrpSpPr/>
          <p:nvPr/>
        </p:nvGrpSpPr>
        <p:grpSpPr>
          <a:xfrm>
            <a:off x="557125" y="1754200"/>
            <a:ext cx="6141575" cy="2912450"/>
            <a:chOff x="557125" y="1754200"/>
            <a:chExt cx="6141575" cy="2912450"/>
          </a:xfrm>
        </p:grpSpPr>
        <p:sp>
          <p:nvSpPr>
            <p:cNvPr id="1033" name="Google Shape;1033;p143"/>
            <p:cNvSpPr/>
            <p:nvPr/>
          </p:nvSpPr>
          <p:spPr>
            <a:xfrm>
              <a:off x="557125" y="2804013"/>
              <a:ext cx="19581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Comprehension Question</a:t>
              </a:r>
              <a:endParaRPr sz="10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Tell about what you read about.</a:t>
              </a:r>
              <a:endParaRPr b="1" i="1">
                <a:solidFill>
                  <a:schemeClr val="dk1"/>
                </a:solidFill>
                <a:latin typeface="Nunito Sans"/>
                <a:ea typeface="Nunito Sans"/>
                <a:cs typeface="Nunito Sans"/>
                <a:sym typeface="Nunito Sans"/>
              </a:endParaRPr>
            </a:p>
          </p:txBody>
        </p:sp>
        <p:sp>
          <p:nvSpPr>
            <p:cNvPr id="1034" name="Google Shape;1034;p143"/>
            <p:cNvSpPr/>
            <p:nvPr/>
          </p:nvSpPr>
          <p:spPr>
            <a:xfrm>
              <a:off x="1714325" y="1754200"/>
              <a:ext cx="1314600" cy="218400"/>
            </a:xfrm>
            <a:prstGeom prst="roundRect">
              <a:avLst>
                <a:gd name="adj" fmla="val 639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5" name="Google Shape;1035;p143"/>
            <p:cNvPicPr preferRelativeResize="0"/>
            <p:nvPr/>
          </p:nvPicPr>
          <p:blipFill rotWithShape="1">
            <a:blip r:embed="rId5">
              <a:alphaModFix/>
            </a:blip>
            <a:srcRect t="13926"/>
            <a:stretch/>
          </p:blipFill>
          <p:spPr>
            <a:xfrm>
              <a:off x="3882300" y="3758550"/>
              <a:ext cx="2816400" cy="908100"/>
            </a:xfrm>
            <a:prstGeom prst="roundRect">
              <a:avLst>
                <a:gd name="adj" fmla="val 16667"/>
              </a:avLst>
            </a:prstGeom>
            <a:noFill/>
            <a:ln w="28575" cap="flat" cmpd="sng">
              <a:solidFill>
                <a:schemeClr val="accent5"/>
              </a:solidFill>
              <a:prstDash val="solid"/>
              <a:round/>
              <a:headEnd type="none" w="sm" len="sm"/>
              <a:tailEnd type="none" w="sm" len="sm"/>
            </a:ln>
          </p:spPr>
        </p:pic>
      </p:grpSp>
      <p:grpSp>
        <p:nvGrpSpPr>
          <p:cNvPr id="1036" name="Google Shape;1036;p143"/>
          <p:cNvGrpSpPr/>
          <p:nvPr/>
        </p:nvGrpSpPr>
        <p:grpSpPr>
          <a:xfrm>
            <a:off x="407475" y="4245000"/>
            <a:ext cx="2698700" cy="569400"/>
            <a:chOff x="407475" y="4245000"/>
            <a:chExt cx="2698700" cy="569400"/>
          </a:xfrm>
        </p:grpSpPr>
        <p:sp>
          <p:nvSpPr>
            <p:cNvPr id="1037" name="Google Shape;1037;p143"/>
            <p:cNvSpPr/>
            <p:nvPr/>
          </p:nvSpPr>
          <p:spPr>
            <a:xfrm>
              <a:off x="1637075" y="4392750"/>
              <a:ext cx="1469100" cy="273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3"/>
            <p:cNvSpPr/>
            <p:nvPr/>
          </p:nvSpPr>
          <p:spPr>
            <a:xfrm>
              <a:off x="407475" y="4245000"/>
              <a:ext cx="1153800" cy="5694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Submit</a:t>
              </a:r>
              <a:endParaRPr sz="1100" i="1">
                <a:solidFill>
                  <a:schemeClr val="dk1"/>
                </a:solidFill>
                <a:latin typeface="Nunito Sans"/>
                <a:ea typeface="Nunito Sans"/>
                <a:cs typeface="Nunito Sans"/>
                <a:sym typeface="Nunito Sans"/>
              </a:endParaRPr>
            </a:p>
          </p:txBody>
        </p:sp>
      </p:grpSp>
      <p:sp>
        <p:nvSpPr>
          <p:cNvPr id="1039" name="Google Shape;1039;p143"/>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1043"/>
        <p:cNvGrpSpPr/>
        <p:nvPr/>
      </p:nvGrpSpPr>
      <p:grpSpPr>
        <a:xfrm>
          <a:off x="0" y="0"/>
          <a:ext cx="0" cy="0"/>
          <a:chOff x="0" y="0"/>
          <a:chExt cx="0" cy="0"/>
        </a:xfrm>
      </p:grpSpPr>
      <p:sp>
        <p:nvSpPr>
          <p:cNvPr id="1044" name="Google Shape;1044;p144"/>
          <p:cNvSpPr txBox="1"/>
          <p:nvPr/>
        </p:nvSpPr>
        <p:spPr>
          <a:xfrm>
            <a:off x="540000" y="45525"/>
            <a:ext cx="8064000" cy="604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800">
                <a:solidFill>
                  <a:srgbClr val="3044C2"/>
                </a:solidFill>
              </a:rPr>
              <a:t>Read from the Student Library</a:t>
            </a:r>
            <a:endParaRPr sz="4800">
              <a:solidFill>
                <a:srgbClr val="3044C2"/>
              </a:solidFill>
            </a:endParaRPr>
          </a:p>
        </p:txBody>
      </p:sp>
      <p:grpSp>
        <p:nvGrpSpPr>
          <p:cNvPr id="1045" name="Google Shape;1045;p144"/>
          <p:cNvGrpSpPr/>
          <p:nvPr/>
        </p:nvGrpSpPr>
        <p:grpSpPr>
          <a:xfrm>
            <a:off x="1325275" y="726225"/>
            <a:ext cx="7414175" cy="1964060"/>
            <a:chOff x="1335075" y="726225"/>
            <a:chExt cx="7414175" cy="1964060"/>
          </a:xfrm>
        </p:grpSpPr>
        <p:pic>
          <p:nvPicPr>
            <p:cNvPr id="1046" name="Google Shape;1046;p144"/>
            <p:cNvPicPr preferRelativeResize="0"/>
            <p:nvPr/>
          </p:nvPicPr>
          <p:blipFill>
            <a:blip r:embed="rId3">
              <a:alphaModFix/>
            </a:blip>
            <a:stretch>
              <a:fillRect/>
            </a:stretch>
          </p:blipFill>
          <p:spPr>
            <a:xfrm>
              <a:off x="1335075" y="726225"/>
              <a:ext cx="6317850" cy="1964060"/>
            </a:xfrm>
            <a:prstGeom prst="rect">
              <a:avLst/>
            </a:prstGeom>
            <a:noFill/>
            <a:ln>
              <a:noFill/>
            </a:ln>
            <a:effectLst>
              <a:outerShdw blurRad="57150" dist="19050" dir="5400000" algn="bl" rotWithShape="0">
                <a:srgbClr val="000000">
                  <a:alpha val="50000"/>
                </a:srgbClr>
              </a:outerShdw>
            </a:effectLst>
          </p:spPr>
        </p:pic>
        <p:grpSp>
          <p:nvGrpSpPr>
            <p:cNvPr id="1047" name="Google Shape;1047;p144"/>
            <p:cNvGrpSpPr/>
            <p:nvPr/>
          </p:nvGrpSpPr>
          <p:grpSpPr>
            <a:xfrm>
              <a:off x="3618425" y="726225"/>
              <a:ext cx="5130825" cy="1352825"/>
              <a:chOff x="3618425" y="726225"/>
              <a:chExt cx="5130825" cy="1352825"/>
            </a:xfrm>
          </p:grpSpPr>
          <p:sp>
            <p:nvSpPr>
              <p:cNvPr id="1048" name="Google Shape;1048;p144"/>
              <p:cNvSpPr/>
              <p:nvPr/>
            </p:nvSpPr>
            <p:spPr>
              <a:xfrm>
                <a:off x="7181450" y="1170950"/>
                <a:ext cx="1567800" cy="908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Library</a:t>
                </a:r>
                <a:endParaRPr sz="900"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100" i="1">
                    <a:solidFill>
                      <a:schemeClr val="dk1"/>
                    </a:solidFill>
                    <a:latin typeface="Nunito Sans"/>
                    <a:ea typeface="Nunito Sans"/>
                    <a:cs typeface="Nunito Sans"/>
                    <a:sym typeface="Nunito Sans"/>
                  </a:rPr>
                  <a:t>Select a text to read from the Student Library</a:t>
                </a:r>
                <a:endParaRPr b="1" i="1">
                  <a:solidFill>
                    <a:schemeClr val="dk1"/>
                  </a:solidFill>
                  <a:latin typeface="Nunito Sans"/>
                  <a:ea typeface="Nunito Sans"/>
                  <a:cs typeface="Nunito Sans"/>
                  <a:sym typeface="Nunito Sans"/>
                </a:endParaRPr>
              </a:p>
            </p:txBody>
          </p:sp>
          <p:sp>
            <p:nvSpPr>
              <p:cNvPr id="1049" name="Google Shape;1049;p144"/>
              <p:cNvSpPr/>
              <p:nvPr/>
            </p:nvSpPr>
            <p:spPr>
              <a:xfrm>
                <a:off x="3618425" y="726225"/>
                <a:ext cx="757200" cy="2919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50" name="Google Shape;1050;p144"/>
          <p:cNvPicPr preferRelativeResize="0"/>
          <p:nvPr/>
        </p:nvPicPr>
        <p:blipFill>
          <a:blip r:embed="rId4">
            <a:alphaModFix/>
          </a:blip>
          <a:stretch>
            <a:fillRect/>
          </a:stretch>
        </p:blipFill>
        <p:spPr>
          <a:xfrm>
            <a:off x="906125" y="1306821"/>
            <a:ext cx="7140726" cy="3087400"/>
          </a:xfrm>
          <a:prstGeom prst="rect">
            <a:avLst/>
          </a:prstGeom>
          <a:no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pic>
      <p:grpSp>
        <p:nvGrpSpPr>
          <p:cNvPr id="1051" name="Google Shape;1051;p144"/>
          <p:cNvGrpSpPr/>
          <p:nvPr/>
        </p:nvGrpSpPr>
        <p:grpSpPr>
          <a:xfrm>
            <a:off x="906125" y="1724250"/>
            <a:ext cx="1255500" cy="1845900"/>
            <a:chOff x="6550025" y="761875"/>
            <a:chExt cx="1255500" cy="1845900"/>
          </a:xfrm>
        </p:grpSpPr>
        <p:sp>
          <p:nvSpPr>
            <p:cNvPr id="1052" name="Google Shape;1052;p144"/>
            <p:cNvSpPr/>
            <p:nvPr/>
          </p:nvSpPr>
          <p:spPr>
            <a:xfrm>
              <a:off x="6550025" y="761875"/>
              <a:ext cx="640800" cy="12765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4"/>
            <p:cNvSpPr/>
            <p:nvPr/>
          </p:nvSpPr>
          <p:spPr>
            <a:xfrm>
              <a:off x="6550025" y="2038375"/>
              <a:ext cx="1255500" cy="5694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Filter by Grade Level</a:t>
              </a:r>
              <a:endParaRPr sz="1100" i="1">
                <a:solidFill>
                  <a:schemeClr val="dk1"/>
                </a:solidFill>
                <a:latin typeface="Nunito Sans"/>
                <a:ea typeface="Nunito Sans"/>
                <a:cs typeface="Nunito Sans"/>
                <a:sym typeface="Nunito Sans"/>
              </a:endParaRPr>
            </a:p>
          </p:txBody>
        </p:sp>
      </p:grpSp>
      <p:grpSp>
        <p:nvGrpSpPr>
          <p:cNvPr id="1054" name="Google Shape;1054;p144"/>
          <p:cNvGrpSpPr/>
          <p:nvPr/>
        </p:nvGrpSpPr>
        <p:grpSpPr>
          <a:xfrm>
            <a:off x="5834950" y="2777175"/>
            <a:ext cx="2711650" cy="1176300"/>
            <a:chOff x="6550025" y="761875"/>
            <a:chExt cx="2711650" cy="1176300"/>
          </a:xfrm>
        </p:grpSpPr>
        <p:sp>
          <p:nvSpPr>
            <p:cNvPr id="1055" name="Google Shape;1055;p144"/>
            <p:cNvSpPr/>
            <p:nvPr/>
          </p:nvSpPr>
          <p:spPr>
            <a:xfrm>
              <a:off x="6550025" y="761875"/>
              <a:ext cx="1005300" cy="11763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4"/>
            <p:cNvSpPr/>
            <p:nvPr/>
          </p:nvSpPr>
          <p:spPr>
            <a:xfrm>
              <a:off x="7725975" y="761875"/>
              <a:ext cx="1535700" cy="5694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dk1"/>
                  </a:solidFill>
                  <a:latin typeface="Nunito Sans"/>
                  <a:ea typeface="Nunito Sans"/>
                  <a:cs typeface="Nunito Sans"/>
                  <a:sym typeface="Nunito Sans"/>
                </a:rPr>
                <a:t>Click a Story to Read Aloud</a:t>
              </a:r>
              <a:endParaRPr sz="1100" i="1">
                <a:solidFill>
                  <a:schemeClr val="dk1"/>
                </a:solidFill>
                <a:latin typeface="Nunito Sans"/>
                <a:ea typeface="Nunito Sans"/>
                <a:cs typeface="Nunito Sans"/>
                <a:sym typeface="Nunito Sans"/>
              </a:endParaRPr>
            </a:p>
          </p:txBody>
        </p:sp>
      </p:grpSp>
      <p:sp>
        <p:nvSpPr>
          <p:cNvPr id="1057" name="Google Shape;1057;p144"/>
          <p:cNvSpPr/>
          <p:nvPr/>
        </p:nvSpPr>
        <p:spPr>
          <a:xfrm>
            <a:off x="8474925" y="97575"/>
            <a:ext cx="474000" cy="432000"/>
          </a:xfrm>
          <a:prstGeom prst="rect">
            <a:avLst/>
          </a:prstGeom>
          <a:solidFill>
            <a:srgbClr val="EDF1F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4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5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18"/>
          <p:cNvSpPr txBox="1"/>
          <p:nvPr/>
        </p:nvSpPr>
        <p:spPr>
          <a:xfrm>
            <a:off x="3394038" y="185538"/>
            <a:ext cx="5668500" cy="1983900"/>
          </a:xfrm>
          <a:prstGeom prst="rect">
            <a:avLst/>
          </a:prstGeom>
          <a:noFill/>
          <a:ln>
            <a:noFill/>
          </a:ln>
        </p:spPr>
        <p:txBody>
          <a:bodyPr spcFirstLastPara="1" wrap="square" lIns="93500" tIns="93500" rIns="93500" bIns="93500" anchor="ctr" anchorCtr="0">
            <a:normAutofit/>
          </a:bodyPr>
          <a:lstStyle/>
          <a:p>
            <a:pPr marL="0" lvl="0" indent="0" algn="ctr" rtl="0">
              <a:spcBef>
                <a:spcPts val="0"/>
              </a:spcBef>
              <a:spcAft>
                <a:spcPts val="0"/>
              </a:spcAft>
              <a:buNone/>
            </a:pPr>
            <a:r>
              <a:rPr lang="en" sz="5600">
                <a:solidFill>
                  <a:srgbClr val="3044C2"/>
                </a:solidFill>
              </a:rPr>
              <a:t>Logging Into Paper</a:t>
            </a:r>
            <a:endParaRPr sz="5600">
              <a:solidFill>
                <a:srgbClr val="3044C2"/>
              </a:solidFill>
            </a:endParaRPr>
          </a:p>
        </p:txBody>
      </p:sp>
      <p:sp>
        <p:nvSpPr>
          <p:cNvPr id="698" name="Google Shape;698;p118"/>
          <p:cNvSpPr txBox="1"/>
          <p:nvPr/>
        </p:nvSpPr>
        <p:spPr>
          <a:xfrm>
            <a:off x="4695900" y="2506875"/>
            <a:ext cx="4448100" cy="2320500"/>
          </a:xfrm>
          <a:prstGeom prst="rect">
            <a:avLst/>
          </a:prstGeom>
          <a:noFill/>
          <a:ln>
            <a:noFill/>
          </a:ln>
        </p:spPr>
        <p:txBody>
          <a:bodyPr spcFirstLastPara="1" wrap="square" lIns="93500" tIns="93500" rIns="93500" bIns="93500" anchor="ctr" anchorCtr="0">
            <a:normAutofit/>
          </a:bodyPr>
          <a:lstStyle/>
          <a:p>
            <a:pPr marL="457200" lvl="0" indent="-381000" algn="l" rtl="0">
              <a:spcBef>
                <a:spcPts val="0"/>
              </a:spcBef>
              <a:spcAft>
                <a:spcPts val="0"/>
              </a:spcAft>
              <a:buClr>
                <a:srgbClr val="3044C2"/>
              </a:buClr>
              <a:buSzPts val="2400"/>
              <a:buFont typeface="Nunito Sans"/>
              <a:buAutoNum type="arabicPeriod"/>
            </a:pPr>
            <a:r>
              <a:rPr lang="en" sz="2400">
                <a:solidFill>
                  <a:srgbClr val="3044C2"/>
                </a:solidFill>
                <a:latin typeface="Nunito Sans"/>
                <a:ea typeface="Nunito Sans"/>
                <a:cs typeface="Nunito Sans"/>
                <a:sym typeface="Nunito Sans"/>
              </a:rPr>
              <a:t>Go to </a:t>
            </a:r>
            <a:r>
              <a:rPr lang="en" sz="2400" u="sng">
                <a:solidFill>
                  <a:srgbClr val="0014D1"/>
                </a:solidFill>
                <a:latin typeface="Nunito Sans"/>
                <a:ea typeface="Nunito Sans"/>
                <a:cs typeface="Nunito Sans"/>
                <a:sym typeface="Nunito Sans"/>
                <a:hlinkClick r:id="rId3">
                  <a:extLst>
                    <a:ext uri="{A12FA001-AC4F-418D-AE19-62706E023703}">
                      <ahyp:hlinkClr xmlns:ahyp="http://schemas.microsoft.com/office/drawing/2018/hyperlinkcolor" val="tx"/>
                    </a:ext>
                  </a:extLst>
                </a:hlinkClick>
              </a:rPr>
              <a:t>app.paper.co</a:t>
            </a:r>
            <a:br>
              <a:rPr lang="en" sz="2400">
                <a:solidFill>
                  <a:srgbClr val="3044C2"/>
                </a:solidFill>
                <a:latin typeface="Nunito Sans"/>
                <a:ea typeface="Nunito Sans"/>
                <a:cs typeface="Nunito Sans"/>
                <a:sym typeface="Nunito Sans"/>
              </a:rPr>
            </a:br>
            <a:endParaRPr sz="2400">
              <a:solidFill>
                <a:srgbClr val="3044C2"/>
              </a:solidFill>
              <a:latin typeface="Nunito Sans"/>
              <a:ea typeface="Nunito Sans"/>
              <a:cs typeface="Nunito Sans"/>
              <a:sym typeface="Nunito Sans"/>
            </a:endParaRPr>
          </a:p>
          <a:p>
            <a:pPr marL="457200" lvl="0" indent="-381000" algn="l" rtl="0">
              <a:spcBef>
                <a:spcPts val="0"/>
              </a:spcBef>
              <a:spcAft>
                <a:spcPts val="0"/>
              </a:spcAft>
              <a:buClr>
                <a:srgbClr val="3044C2"/>
              </a:buClr>
              <a:buSzPts val="2400"/>
              <a:buFont typeface="Nunito Sans"/>
              <a:buAutoNum type="arabicPeriod"/>
            </a:pPr>
            <a:r>
              <a:rPr lang="en" sz="2400">
                <a:solidFill>
                  <a:srgbClr val="3044C2"/>
                </a:solidFill>
                <a:latin typeface="Nunito Sans"/>
                <a:ea typeface="Nunito Sans"/>
                <a:cs typeface="Nunito Sans"/>
                <a:sym typeface="Nunito Sans"/>
              </a:rPr>
              <a:t>Search for your school</a:t>
            </a:r>
            <a:endParaRPr sz="2400">
              <a:solidFill>
                <a:srgbClr val="3044C2"/>
              </a:solidFill>
              <a:latin typeface="Nunito Sans"/>
              <a:ea typeface="Nunito Sans"/>
              <a:cs typeface="Nunito Sans"/>
              <a:sym typeface="Nunito Sans"/>
            </a:endParaRPr>
          </a:p>
          <a:p>
            <a:pPr marL="457200" lvl="0" indent="0" algn="l" rtl="0">
              <a:spcBef>
                <a:spcPts val="0"/>
              </a:spcBef>
              <a:spcAft>
                <a:spcPts val="0"/>
              </a:spcAft>
              <a:buNone/>
            </a:pPr>
            <a:endParaRPr sz="2400">
              <a:solidFill>
                <a:srgbClr val="3044C2"/>
              </a:solidFill>
              <a:latin typeface="Nunito Sans"/>
              <a:ea typeface="Nunito Sans"/>
              <a:cs typeface="Nunito Sans"/>
              <a:sym typeface="Nunito Sans"/>
            </a:endParaRPr>
          </a:p>
          <a:p>
            <a:pPr marL="457200" lvl="0" indent="-381000" algn="l" rtl="0">
              <a:spcBef>
                <a:spcPts val="0"/>
              </a:spcBef>
              <a:spcAft>
                <a:spcPts val="0"/>
              </a:spcAft>
              <a:buClr>
                <a:srgbClr val="3044C2"/>
              </a:buClr>
              <a:buSzPts val="2400"/>
              <a:buFont typeface="Nunito Sans"/>
              <a:buAutoNum type="arabicPeriod"/>
            </a:pPr>
            <a:r>
              <a:rPr lang="en" sz="2400">
                <a:solidFill>
                  <a:srgbClr val="3044C2"/>
                </a:solidFill>
                <a:latin typeface="Nunito Sans"/>
                <a:ea typeface="Nunito Sans"/>
                <a:cs typeface="Nunito Sans"/>
                <a:sym typeface="Nunito Sans"/>
              </a:rPr>
              <a:t>Login with your school info</a:t>
            </a:r>
            <a:endParaRPr sz="2400">
              <a:solidFill>
                <a:srgbClr val="3044C2"/>
              </a:solidFill>
              <a:latin typeface="Nunito Sans"/>
              <a:ea typeface="Nunito Sans"/>
              <a:cs typeface="Nunito Sans"/>
              <a:sym typeface="Nunito Sans"/>
            </a:endParaRPr>
          </a:p>
        </p:txBody>
      </p:sp>
      <p:pic>
        <p:nvPicPr>
          <p:cNvPr id="699" name="Google Shape;699;p118" descr="preencoded.png"/>
          <p:cNvPicPr preferRelativeResize="0"/>
          <p:nvPr/>
        </p:nvPicPr>
        <p:blipFill rotWithShape="1">
          <a:blip r:embed="rId4">
            <a:alphaModFix/>
          </a:blip>
          <a:srcRect/>
          <a:stretch/>
        </p:blipFill>
        <p:spPr>
          <a:xfrm>
            <a:off x="0" y="1711900"/>
            <a:ext cx="6098951" cy="3431600"/>
          </a:xfrm>
          <a:prstGeom prst="rect">
            <a:avLst/>
          </a:prstGeom>
          <a:noFill/>
          <a:ln>
            <a:noFill/>
          </a:ln>
        </p:spPr>
      </p:pic>
      <p:pic>
        <p:nvPicPr>
          <p:cNvPr id="700" name="Google Shape;700;p118" descr="preencoded.png"/>
          <p:cNvPicPr preferRelativeResize="0"/>
          <p:nvPr/>
        </p:nvPicPr>
        <p:blipFill rotWithShape="1">
          <a:blip r:embed="rId5">
            <a:alphaModFix/>
          </a:blip>
          <a:srcRect/>
          <a:stretch/>
        </p:blipFill>
        <p:spPr>
          <a:xfrm>
            <a:off x="2574900" y="1796625"/>
            <a:ext cx="228600" cy="295275"/>
          </a:xfrm>
          <a:prstGeom prst="rect">
            <a:avLst/>
          </a:prstGeom>
          <a:noFill/>
          <a:ln>
            <a:noFill/>
          </a:ln>
        </p:spPr>
      </p:pic>
      <p:pic>
        <p:nvPicPr>
          <p:cNvPr id="701" name="Google Shape;701;p118" descr="preencoded.png"/>
          <p:cNvPicPr preferRelativeResize="0"/>
          <p:nvPr/>
        </p:nvPicPr>
        <p:blipFill rotWithShape="1">
          <a:blip r:embed="rId6">
            <a:alphaModFix/>
          </a:blip>
          <a:srcRect/>
          <a:stretch/>
        </p:blipFill>
        <p:spPr>
          <a:xfrm>
            <a:off x="2060550" y="1501350"/>
            <a:ext cx="323850" cy="419100"/>
          </a:xfrm>
          <a:prstGeom prst="rect">
            <a:avLst/>
          </a:prstGeom>
          <a:noFill/>
          <a:ln>
            <a:noFill/>
          </a:ln>
        </p:spPr>
      </p:pic>
      <p:pic>
        <p:nvPicPr>
          <p:cNvPr id="702" name="Google Shape;702;p118" descr="preencoded.png"/>
          <p:cNvPicPr preferRelativeResize="0"/>
          <p:nvPr/>
        </p:nvPicPr>
        <p:blipFill rotWithShape="1">
          <a:blip r:embed="rId7">
            <a:alphaModFix/>
          </a:blip>
          <a:srcRect/>
          <a:stretch/>
        </p:blipFill>
        <p:spPr>
          <a:xfrm>
            <a:off x="2470125" y="1101300"/>
            <a:ext cx="428625" cy="552450"/>
          </a:xfrm>
          <a:prstGeom prst="rect">
            <a:avLst/>
          </a:prstGeom>
          <a:noFill/>
          <a:ln>
            <a:noFill/>
          </a:ln>
        </p:spPr>
      </p:pic>
      <p:pic>
        <p:nvPicPr>
          <p:cNvPr id="703" name="Google Shape;703;p118" descr="preencoded.png"/>
          <p:cNvPicPr preferRelativeResize="0"/>
          <p:nvPr/>
        </p:nvPicPr>
        <p:blipFill rotWithShape="1">
          <a:blip r:embed="rId8">
            <a:alphaModFix/>
          </a:blip>
          <a:srcRect/>
          <a:stretch/>
        </p:blipFill>
        <p:spPr>
          <a:xfrm>
            <a:off x="1851000" y="1101300"/>
            <a:ext cx="123825" cy="152400"/>
          </a:xfrm>
          <a:prstGeom prst="rect">
            <a:avLst/>
          </a:prstGeom>
          <a:noFill/>
          <a:ln>
            <a:noFill/>
          </a:ln>
        </p:spPr>
      </p:pic>
      <p:pic>
        <p:nvPicPr>
          <p:cNvPr id="704" name="Google Shape;704;p118" descr="preencoded.png"/>
          <p:cNvPicPr preferRelativeResize="0"/>
          <p:nvPr/>
        </p:nvPicPr>
        <p:blipFill rotWithShape="1">
          <a:blip r:embed="rId9">
            <a:alphaModFix/>
          </a:blip>
          <a:srcRect/>
          <a:stretch/>
        </p:blipFill>
        <p:spPr>
          <a:xfrm>
            <a:off x="2127225" y="1101300"/>
            <a:ext cx="190500" cy="257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pic>
        <p:nvPicPr>
          <p:cNvPr id="1062" name="Google Shape;1062;p145" descr="preencoded.png"/>
          <p:cNvPicPr preferRelativeResize="0"/>
          <p:nvPr/>
        </p:nvPicPr>
        <p:blipFill rotWithShape="1">
          <a:blip r:embed="rId3">
            <a:alphaModFix/>
          </a:blip>
          <a:srcRect/>
          <a:stretch/>
        </p:blipFill>
        <p:spPr>
          <a:xfrm>
            <a:off x="0" y="1006184"/>
            <a:ext cx="1281113" cy="140284"/>
          </a:xfrm>
          <a:prstGeom prst="rect">
            <a:avLst/>
          </a:prstGeom>
          <a:noFill/>
          <a:ln>
            <a:noFill/>
          </a:ln>
        </p:spPr>
      </p:pic>
      <p:sp>
        <p:nvSpPr>
          <p:cNvPr id="1063" name="Google Shape;1063;p145"/>
          <p:cNvSpPr txBox="1"/>
          <p:nvPr/>
        </p:nvSpPr>
        <p:spPr>
          <a:xfrm>
            <a:off x="1281125" y="567675"/>
            <a:ext cx="53505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600">
                <a:solidFill>
                  <a:srgbClr val="3044C2"/>
                </a:solidFill>
              </a:rPr>
              <a:t>Using Major Clarity</a:t>
            </a:r>
            <a:endParaRPr sz="5600">
              <a:solidFill>
                <a:srgbClr val="3044C2"/>
              </a:solidFill>
            </a:endParaRPr>
          </a:p>
        </p:txBody>
      </p:sp>
      <p:pic>
        <p:nvPicPr>
          <p:cNvPr id="1064" name="Google Shape;1064;p145"/>
          <p:cNvPicPr preferRelativeResize="0"/>
          <p:nvPr/>
        </p:nvPicPr>
        <p:blipFill rotWithShape="1">
          <a:blip r:embed="rId4">
            <a:alphaModFix/>
          </a:blip>
          <a:srcRect t="28057"/>
          <a:stretch/>
        </p:blipFill>
        <p:spPr>
          <a:xfrm>
            <a:off x="0" y="1449850"/>
            <a:ext cx="8940725" cy="36782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pic>
        <p:nvPicPr>
          <p:cNvPr id="1069" name="Google Shape;1069;p146"/>
          <p:cNvPicPr preferRelativeResize="0"/>
          <p:nvPr/>
        </p:nvPicPr>
        <p:blipFill>
          <a:blip r:embed="rId3">
            <a:alphaModFix/>
          </a:blip>
          <a:stretch>
            <a:fillRect/>
          </a:stretch>
        </p:blipFill>
        <p:spPr>
          <a:xfrm>
            <a:off x="4483175" y="152400"/>
            <a:ext cx="3967586" cy="4838698"/>
          </a:xfrm>
          <a:prstGeom prst="rect">
            <a:avLst/>
          </a:prstGeom>
          <a:noFill/>
          <a:ln>
            <a:noFill/>
          </a:ln>
        </p:spPr>
      </p:pic>
      <p:sp>
        <p:nvSpPr>
          <p:cNvPr id="1070" name="Google Shape;1070;p146"/>
          <p:cNvSpPr txBox="1"/>
          <p:nvPr/>
        </p:nvSpPr>
        <p:spPr>
          <a:xfrm>
            <a:off x="233900" y="570175"/>
            <a:ext cx="4161000" cy="23274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4350">
                <a:solidFill>
                  <a:srgbClr val="3044C2"/>
                </a:solidFill>
              </a:rPr>
              <a:t>Start by filling out your Personality Assessment</a:t>
            </a:r>
            <a:endParaRPr sz="900"/>
          </a:p>
        </p:txBody>
      </p:sp>
      <p:sp>
        <p:nvSpPr>
          <p:cNvPr id="1071" name="Google Shape;1071;p146"/>
          <p:cNvSpPr/>
          <p:nvPr/>
        </p:nvSpPr>
        <p:spPr>
          <a:xfrm>
            <a:off x="5507425" y="4355000"/>
            <a:ext cx="1977300" cy="636000"/>
          </a:xfrm>
          <a:prstGeom prst="roundRect">
            <a:avLst>
              <a:gd name="adj" fmla="val 16667"/>
            </a:avLst>
          </a:prstGeom>
          <a:no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72" name="Google Shape;1072;p146"/>
          <p:cNvSpPr/>
          <p:nvPr/>
        </p:nvSpPr>
        <p:spPr>
          <a:xfrm>
            <a:off x="2441875" y="4027400"/>
            <a:ext cx="2725800" cy="963600"/>
          </a:xfrm>
          <a:prstGeom prst="roundRect">
            <a:avLst>
              <a:gd name="adj" fmla="val 16667"/>
            </a:avLst>
          </a:prstGeom>
          <a:solidFill>
            <a:schemeClr val="lt1"/>
          </a:solid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a:latin typeface="Nunito Sans"/>
                <a:ea typeface="Nunito Sans"/>
                <a:cs typeface="Nunito Sans"/>
                <a:sym typeface="Nunito Sans"/>
              </a:rPr>
              <a:t>Question Responses</a:t>
            </a:r>
            <a:endParaRPr b="1" i="1">
              <a:latin typeface="Nunito Sans"/>
              <a:ea typeface="Nunito Sans"/>
              <a:cs typeface="Nunito Sans"/>
              <a:sym typeface="Nunito Sans"/>
            </a:endParaRPr>
          </a:p>
          <a:p>
            <a:pPr marL="0" lvl="0" indent="0" algn="ctr" rtl="0">
              <a:spcBef>
                <a:spcPts val="0"/>
              </a:spcBef>
              <a:spcAft>
                <a:spcPts val="0"/>
              </a:spcAft>
              <a:buNone/>
            </a:pPr>
            <a:r>
              <a:rPr lang="en" sz="1100" i="1">
                <a:latin typeface="Nunito Sans"/>
                <a:ea typeface="Nunito Sans"/>
                <a:cs typeface="Nunito Sans"/>
                <a:sym typeface="Nunito Sans"/>
              </a:rPr>
              <a:t>Respond to each question as it appears by disagreeing, staying neutral, or agreeing.</a:t>
            </a:r>
            <a:endParaRPr sz="1100" i="1">
              <a:latin typeface="Nunito Sans"/>
              <a:ea typeface="Nunito Sans"/>
              <a:cs typeface="Nunito Sans"/>
              <a:sym typeface="Nuni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pic>
        <p:nvPicPr>
          <p:cNvPr id="1077" name="Google Shape;1077;p147"/>
          <p:cNvPicPr preferRelativeResize="0"/>
          <p:nvPr/>
        </p:nvPicPr>
        <p:blipFill rotWithShape="1">
          <a:blip r:embed="rId3">
            <a:alphaModFix/>
          </a:blip>
          <a:srcRect b="4177"/>
          <a:stretch/>
        </p:blipFill>
        <p:spPr>
          <a:xfrm>
            <a:off x="152400" y="276363"/>
            <a:ext cx="8839199" cy="4590774"/>
          </a:xfrm>
          <a:prstGeom prst="rect">
            <a:avLst/>
          </a:prstGeom>
          <a:noFill/>
          <a:ln>
            <a:noFill/>
          </a:ln>
        </p:spPr>
      </p:pic>
      <p:sp>
        <p:nvSpPr>
          <p:cNvPr id="1078" name="Google Shape;1078;p147"/>
          <p:cNvSpPr txBox="1"/>
          <p:nvPr/>
        </p:nvSpPr>
        <p:spPr>
          <a:xfrm>
            <a:off x="409050" y="1443575"/>
            <a:ext cx="1285800" cy="303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666666"/>
                </a:solidFill>
              </a:rPr>
              <a:t>Student Name</a:t>
            </a:r>
            <a:endParaRPr sz="1300">
              <a:solidFill>
                <a:srgbClr val="666666"/>
              </a:solidFill>
            </a:endParaRPr>
          </a:p>
        </p:txBody>
      </p:sp>
      <p:grpSp>
        <p:nvGrpSpPr>
          <p:cNvPr id="1079" name="Google Shape;1079;p147"/>
          <p:cNvGrpSpPr/>
          <p:nvPr/>
        </p:nvGrpSpPr>
        <p:grpSpPr>
          <a:xfrm>
            <a:off x="225200" y="1750250"/>
            <a:ext cx="3880475" cy="712200"/>
            <a:chOff x="225200" y="1750250"/>
            <a:chExt cx="3880475" cy="712200"/>
          </a:xfrm>
        </p:grpSpPr>
        <p:sp>
          <p:nvSpPr>
            <p:cNvPr id="1080" name="Google Shape;1080;p147"/>
            <p:cNvSpPr/>
            <p:nvPr/>
          </p:nvSpPr>
          <p:spPr>
            <a:xfrm>
              <a:off x="225200" y="2050100"/>
              <a:ext cx="1339800" cy="303300"/>
            </a:xfrm>
            <a:prstGeom prst="roundRect">
              <a:avLst>
                <a:gd name="adj" fmla="val 16667"/>
              </a:avLst>
            </a:prstGeom>
            <a:no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1" name="Google Shape;1081;p147"/>
            <p:cNvSpPr/>
            <p:nvPr/>
          </p:nvSpPr>
          <p:spPr>
            <a:xfrm>
              <a:off x="1990975" y="1750250"/>
              <a:ext cx="2114700" cy="712200"/>
            </a:xfrm>
            <a:prstGeom prst="roundRect">
              <a:avLst>
                <a:gd name="adj" fmla="val 16667"/>
              </a:avLst>
            </a:prstGeom>
            <a:solidFill>
              <a:schemeClr val="lt1"/>
            </a:solid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a:latin typeface="Nunito Sans"/>
                  <a:ea typeface="Nunito Sans"/>
                  <a:cs typeface="Nunito Sans"/>
                  <a:sym typeface="Nunito Sans"/>
                </a:rPr>
                <a:t>My Portfolio</a:t>
              </a:r>
              <a:endParaRPr b="1" i="1">
                <a:latin typeface="Nunito Sans"/>
                <a:ea typeface="Nunito Sans"/>
                <a:cs typeface="Nunito Sans"/>
                <a:sym typeface="Nunito Sans"/>
              </a:endParaRPr>
            </a:p>
            <a:p>
              <a:pPr marL="0" lvl="0" indent="0" algn="ctr" rtl="0">
                <a:spcBef>
                  <a:spcPts val="0"/>
                </a:spcBef>
                <a:spcAft>
                  <a:spcPts val="0"/>
                </a:spcAft>
                <a:buNone/>
              </a:pPr>
              <a:r>
                <a:rPr lang="en" sz="1100" i="1">
                  <a:latin typeface="Nunito Sans"/>
                  <a:ea typeface="Nunito Sans"/>
                  <a:cs typeface="Nunito Sans"/>
                  <a:sym typeface="Nunito Sans"/>
                </a:rPr>
                <a:t>Keep track of your activity and progress within MajorClarity.</a:t>
              </a:r>
              <a:endParaRPr sz="1100" i="1">
                <a:latin typeface="Nunito Sans"/>
                <a:ea typeface="Nunito Sans"/>
                <a:cs typeface="Nunito Sans"/>
                <a:sym typeface="Nunito Sans"/>
              </a:endParaRPr>
            </a:p>
          </p:txBody>
        </p:sp>
      </p:grpSp>
      <p:grpSp>
        <p:nvGrpSpPr>
          <p:cNvPr id="1082" name="Google Shape;1082;p147"/>
          <p:cNvGrpSpPr/>
          <p:nvPr/>
        </p:nvGrpSpPr>
        <p:grpSpPr>
          <a:xfrm>
            <a:off x="225200" y="2353400"/>
            <a:ext cx="3880475" cy="613500"/>
            <a:chOff x="225200" y="2353400"/>
            <a:chExt cx="3880475" cy="613500"/>
          </a:xfrm>
        </p:grpSpPr>
        <p:sp>
          <p:nvSpPr>
            <p:cNvPr id="1083" name="Google Shape;1083;p147"/>
            <p:cNvSpPr/>
            <p:nvPr/>
          </p:nvSpPr>
          <p:spPr>
            <a:xfrm>
              <a:off x="225200" y="2656625"/>
              <a:ext cx="1339800" cy="254700"/>
            </a:xfrm>
            <a:prstGeom prst="roundRect">
              <a:avLst>
                <a:gd name="adj" fmla="val 16667"/>
              </a:avLst>
            </a:prstGeom>
            <a:no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4" name="Google Shape;1084;p147"/>
            <p:cNvSpPr/>
            <p:nvPr/>
          </p:nvSpPr>
          <p:spPr>
            <a:xfrm>
              <a:off x="1990975" y="2353400"/>
              <a:ext cx="2114700" cy="613500"/>
            </a:xfrm>
            <a:prstGeom prst="roundRect">
              <a:avLst>
                <a:gd name="adj" fmla="val 16667"/>
              </a:avLst>
            </a:prstGeom>
            <a:solidFill>
              <a:schemeClr val="lt1"/>
            </a:solid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a:latin typeface="Nunito Sans"/>
                  <a:ea typeface="Nunito Sans"/>
                  <a:cs typeface="Nunito Sans"/>
                  <a:sym typeface="Nunito Sans"/>
                </a:rPr>
                <a:t>Assessments</a:t>
              </a:r>
              <a:endParaRPr b="1" i="1">
                <a:latin typeface="Nunito Sans"/>
                <a:ea typeface="Nunito Sans"/>
                <a:cs typeface="Nunito Sans"/>
                <a:sym typeface="Nunito Sans"/>
              </a:endParaRPr>
            </a:p>
            <a:p>
              <a:pPr marL="0" lvl="0" indent="0" algn="ctr" rtl="0">
                <a:spcBef>
                  <a:spcPts val="0"/>
                </a:spcBef>
                <a:spcAft>
                  <a:spcPts val="0"/>
                </a:spcAft>
                <a:buNone/>
              </a:pPr>
              <a:r>
                <a:rPr lang="en" sz="1100" i="1">
                  <a:latin typeface="Nunito Sans"/>
                  <a:ea typeface="Nunito Sans"/>
                  <a:cs typeface="Nunito Sans"/>
                  <a:sym typeface="Nunito Sans"/>
                </a:rPr>
                <a:t>Take a Personality or Learning Style Assessment.</a:t>
              </a:r>
              <a:endParaRPr sz="1100" i="1">
                <a:latin typeface="Nunito Sans"/>
                <a:ea typeface="Nunito Sans"/>
                <a:cs typeface="Nunito Sans"/>
                <a:sym typeface="Nunito Sans"/>
              </a:endParaRPr>
            </a:p>
          </p:txBody>
        </p:sp>
      </p:grpSp>
      <p:grpSp>
        <p:nvGrpSpPr>
          <p:cNvPr id="1085" name="Google Shape;1085;p147"/>
          <p:cNvGrpSpPr/>
          <p:nvPr/>
        </p:nvGrpSpPr>
        <p:grpSpPr>
          <a:xfrm>
            <a:off x="225200" y="2795188"/>
            <a:ext cx="3880475" cy="712200"/>
            <a:chOff x="225200" y="2795188"/>
            <a:chExt cx="3880475" cy="712200"/>
          </a:xfrm>
        </p:grpSpPr>
        <p:sp>
          <p:nvSpPr>
            <p:cNvPr id="1086" name="Google Shape;1086;p147"/>
            <p:cNvSpPr/>
            <p:nvPr/>
          </p:nvSpPr>
          <p:spPr>
            <a:xfrm>
              <a:off x="225200" y="2959925"/>
              <a:ext cx="1339800" cy="254700"/>
            </a:xfrm>
            <a:prstGeom prst="roundRect">
              <a:avLst>
                <a:gd name="adj" fmla="val 16667"/>
              </a:avLst>
            </a:prstGeom>
            <a:no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87" name="Google Shape;1087;p147"/>
            <p:cNvSpPr/>
            <p:nvPr/>
          </p:nvSpPr>
          <p:spPr>
            <a:xfrm>
              <a:off x="1990975" y="2795188"/>
              <a:ext cx="2114700" cy="712200"/>
            </a:xfrm>
            <a:prstGeom prst="roundRect">
              <a:avLst>
                <a:gd name="adj" fmla="val 16667"/>
              </a:avLst>
            </a:prstGeom>
            <a:solidFill>
              <a:schemeClr val="lt1"/>
            </a:solid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a:latin typeface="Nunito Sans"/>
                  <a:ea typeface="Nunito Sans"/>
                  <a:cs typeface="Nunito Sans"/>
                  <a:sym typeface="Nunito Sans"/>
                </a:rPr>
                <a:t>Career Exploration</a:t>
              </a:r>
              <a:endParaRPr b="1" i="1">
                <a:latin typeface="Nunito Sans"/>
                <a:ea typeface="Nunito Sans"/>
                <a:cs typeface="Nunito Sans"/>
                <a:sym typeface="Nunito Sans"/>
              </a:endParaRPr>
            </a:p>
            <a:p>
              <a:pPr marL="0" lvl="0" indent="0" algn="ctr" rtl="0">
                <a:spcBef>
                  <a:spcPts val="0"/>
                </a:spcBef>
                <a:spcAft>
                  <a:spcPts val="0"/>
                </a:spcAft>
                <a:buNone/>
              </a:pPr>
              <a:r>
                <a:rPr lang="en" sz="1100" i="1">
                  <a:latin typeface="Nunito Sans"/>
                  <a:ea typeface="Nunito Sans"/>
                  <a:cs typeface="Nunito Sans"/>
                  <a:sym typeface="Nunito Sans"/>
                </a:rPr>
                <a:t>Learn about various career paths with interactive resources.</a:t>
              </a:r>
              <a:endParaRPr sz="1100" i="1">
                <a:latin typeface="Nunito Sans"/>
                <a:ea typeface="Nunito Sans"/>
                <a:cs typeface="Nunito Sans"/>
                <a:sym typeface="Nunito Sans"/>
              </a:endParaRPr>
            </a:p>
          </p:txBody>
        </p:sp>
      </p:grpSp>
      <p:grpSp>
        <p:nvGrpSpPr>
          <p:cNvPr id="1088" name="Google Shape;1088;p147"/>
          <p:cNvGrpSpPr/>
          <p:nvPr/>
        </p:nvGrpSpPr>
        <p:grpSpPr>
          <a:xfrm>
            <a:off x="225200" y="3276725"/>
            <a:ext cx="3880475" cy="934200"/>
            <a:chOff x="225200" y="3276725"/>
            <a:chExt cx="3880475" cy="934200"/>
          </a:xfrm>
        </p:grpSpPr>
        <p:sp>
          <p:nvSpPr>
            <p:cNvPr id="1089" name="Google Shape;1089;p147"/>
            <p:cNvSpPr/>
            <p:nvPr/>
          </p:nvSpPr>
          <p:spPr>
            <a:xfrm>
              <a:off x="225200" y="3585425"/>
              <a:ext cx="1339800" cy="254700"/>
            </a:xfrm>
            <a:prstGeom prst="roundRect">
              <a:avLst>
                <a:gd name="adj" fmla="val 16667"/>
              </a:avLst>
            </a:prstGeom>
            <a:no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0" name="Google Shape;1090;p147"/>
            <p:cNvSpPr/>
            <p:nvPr/>
          </p:nvSpPr>
          <p:spPr>
            <a:xfrm>
              <a:off x="1990975" y="3276725"/>
              <a:ext cx="2114700" cy="934200"/>
            </a:xfrm>
            <a:prstGeom prst="roundRect">
              <a:avLst>
                <a:gd name="adj" fmla="val 16667"/>
              </a:avLst>
            </a:prstGeom>
            <a:solidFill>
              <a:schemeClr val="lt1"/>
            </a:solid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a:latin typeface="Nunito Sans"/>
                  <a:ea typeface="Nunito Sans"/>
                  <a:cs typeface="Nunito Sans"/>
                  <a:sym typeface="Nunito Sans"/>
                </a:rPr>
                <a:t>Postsecondary Exploration</a:t>
              </a:r>
              <a:endParaRPr b="1" i="1">
                <a:latin typeface="Nunito Sans"/>
                <a:ea typeface="Nunito Sans"/>
                <a:cs typeface="Nunito Sans"/>
                <a:sym typeface="Nunito Sans"/>
              </a:endParaRPr>
            </a:p>
            <a:p>
              <a:pPr marL="0" lvl="0" indent="0" algn="ctr" rtl="0">
                <a:spcBef>
                  <a:spcPts val="0"/>
                </a:spcBef>
                <a:spcAft>
                  <a:spcPts val="0"/>
                </a:spcAft>
                <a:buNone/>
              </a:pPr>
              <a:r>
                <a:rPr lang="en" sz="1100" i="1">
                  <a:latin typeface="Nunito Sans"/>
                  <a:ea typeface="Nunito Sans"/>
                  <a:cs typeface="Nunito Sans"/>
                  <a:sym typeface="Nunito Sans"/>
                </a:rPr>
                <a:t>Learn about college opportunities you’re interested in.</a:t>
              </a:r>
              <a:endParaRPr sz="1100" i="1">
                <a:latin typeface="Nunito Sans"/>
                <a:ea typeface="Nunito Sans"/>
                <a:cs typeface="Nunito Sans"/>
                <a:sym typeface="Nunito Sans"/>
              </a:endParaRPr>
            </a:p>
          </p:txBody>
        </p:sp>
      </p:grpSp>
      <p:grpSp>
        <p:nvGrpSpPr>
          <p:cNvPr id="1091" name="Google Shape;1091;p147"/>
          <p:cNvGrpSpPr/>
          <p:nvPr/>
        </p:nvGrpSpPr>
        <p:grpSpPr>
          <a:xfrm>
            <a:off x="225200" y="4031525"/>
            <a:ext cx="3880475" cy="613500"/>
            <a:chOff x="225200" y="4031525"/>
            <a:chExt cx="3880475" cy="613500"/>
          </a:xfrm>
        </p:grpSpPr>
        <p:sp>
          <p:nvSpPr>
            <p:cNvPr id="1092" name="Google Shape;1092;p147"/>
            <p:cNvSpPr/>
            <p:nvPr/>
          </p:nvSpPr>
          <p:spPr>
            <a:xfrm>
              <a:off x="225200" y="4210925"/>
              <a:ext cx="1339800" cy="254700"/>
            </a:xfrm>
            <a:prstGeom prst="roundRect">
              <a:avLst>
                <a:gd name="adj" fmla="val 16667"/>
              </a:avLst>
            </a:prstGeom>
            <a:no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3" name="Google Shape;1093;p147"/>
            <p:cNvSpPr/>
            <p:nvPr/>
          </p:nvSpPr>
          <p:spPr>
            <a:xfrm>
              <a:off x="1990975" y="4031525"/>
              <a:ext cx="2114700" cy="613500"/>
            </a:xfrm>
            <a:prstGeom prst="roundRect">
              <a:avLst>
                <a:gd name="adj" fmla="val 16667"/>
              </a:avLst>
            </a:prstGeom>
            <a:solidFill>
              <a:schemeClr val="lt1"/>
            </a:solidFill>
            <a:ln w="28575"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a:latin typeface="Nunito Sans"/>
                  <a:ea typeface="Nunito Sans"/>
                  <a:cs typeface="Nunito Sans"/>
                  <a:sym typeface="Nunito Sans"/>
                </a:rPr>
                <a:t>Resume Builder</a:t>
              </a:r>
              <a:endParaRPr b="1" i="1">
                <a:latin typeface="Nunito Sans"/>
                <a:ea typeface="Nunito Sans"/>
                <a:cs typeface="Nunito Sans"/>
                <a:sym typeface="Nunito Sans"/>
              </a:endParaRPr>
            </a:p>
            <a:p>
              <a:pPr marL="0" lvl="0" indent="0" algn="ctr" rtl="0">
                <a:spcBef>
                  <a:spcPts val="0"/>
                </a:spcBef>
                <a:spcAft>
                  <a:spcPts val="0"/>
                </a:spcAft>
                <a:buNone/>
              </a:pPr>
              <a:r>
                <a:rPr lang="en" sz="1100" i="1">
                  <a:latin typeface="Nunito Sans"/>
                  <a:ea typeface="Nunito Sans"/>
                  <a:cs typeface="Nunito Sans"/>
                  <a:sym typeface="Nunito Sans"/>
                </a:rPr>
                <a:t>Get help with creating/writing a resume.</a:t>
              </a:r>
              <a:endParaRPr sz="1100" i="1">
                <a:latin typeface="Nunito Sans"/>
                <a:ea typeface="Nunito Sans"/>
                <a:cs typeface="Nunito Sans"/>
                <a:sym typeface="Nunito Sa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7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8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8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8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8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114"/>
          <p:cNvSpPr txBox="1">
            <a:spLocks noGrp="1"/>
          </p:cNvSpPr>
          <p:nvPr>
            <p:ph type="title"/>
          </p:nvPr>
        </p:nvSpPr>
        <p:spPr>
          <a:xfrm>
            <a:off x="181367" y="32254"/>
            <a:ext cx="2919300" cy="572700"/>
          </a:xfrm>
          <a:prstGeom prst="rect">
            <a:avLst/>
          </a:prstGeom>
        </p:spPr>
        <p:txBody>
          <a:bodyPr spcFirstLastPara="1" wrap="square" lIns="93500" tIns="93500" rIns="93500" bIns="93500" anchor="t" anchorCtr="0">
            <a:normAutofit fontScale="90000"/>
          </a:bodyPr>
          <a:lstStyle/>
          <a:p>
            <a:pPr marL="0" lvl="0" indent="0" algn="l" rtl="0">
              <a:spcBef>
                <a:spcPts val="0"/>
              </a:spcBef>
              <a:spcAft>
                <a:spcPts val="0"/>
              </a:spcAft>
              <a:buNone/>
            </a:pPr>
            <a:r>
              <a:rPr lang="en" sz="6000" dirty="0">
                <a:latin typeface="Arial Black"/>
                <a:ea typeface="Arial Black"/>
                <a:cs typeface="Arial Black"/>
                <a:sym typeface="Arial Black"/>
              </a:rPr>
              <a:t>Try it!</a:t>
            </a:r>
            <a:endParaRPr sz="6000" dirty="0">
              <a:latin typeface="Arial Black"/>
              <a:ea typeface="Arial Black"/>
              <a:cs typeface="Arial Black"/>
              <a:sym typeface="Arial Black"/>
            </a:endParaRPr>
          </a:p>
        </p:txBody>
      </p:sp>
      <p:pic>
        <p:nvPicPr>
          <p:cNvPr id="774" name="Google Shape;774;p114"/>
          <p:cNvPicPr preferRelativeResize="0"/>
          <p:nvPr/>
        </p:nvPicPr>
        <p:blipFill>
          <a:blip r:embed="rId3">
            <a:alphaModFix/>
          </a:blip>
          <a:stretch>
            <a:fillRect/>
          </a:stretch>
        </p:blipFill>
        <p:spPr>
          <a:xfrm>
            <a:off x="7066277" y="2791730"/>
            <a:ext cx="2146549" cy="2019699"/>
          </a:xfrm>
          <a:prstGeom prst="rect">
            <a:avLst/>
          </a:prstGeom>
          <a:noFill/>
          <a:ln>
            <a:noFill/>
          </a:ln>
        </p:spPr>
      </p:pic>
      <p:pic>
        <p:nvPicPr>
          <p:cNvPr id="1026" name="Picture 2" descr="Image preview">
            <a:extLst>
              <a:ext uri="{FF2B5EF4-FFF2-40B4-BE49-F238E27FC236}">
                <a16:creationId xmlns:a16="http://schemas.microsoft.com/office/drawing/2014/main" id="{E0FF13AA-9A42-8999-C491-2A728B018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36" y="1103978"/>
            <a:ext cx="6444167" cy="3707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Google Shape;709;p119" descr="preencoded.png"/>
          <p:cNvPicPr preferRelativeResize="0"/>
          <p:nvPr/>
        </p:nvPicPr>
        <p:blipFill rotWithShape="1">
          <a:blip r:embed="rId3">
            <a:alphaModFix/>
          </a:blip>
          <a:srcRect/>
          <a:stretch/>
        </p:blipFill>
        <p:spPr>
          <a:xfrm>
            <a:off x="207950" y="1829700"/>
            <a:ext cx="8998374" cy="3341425"/>
          </a:xfrm>
          <a:prstGeom prst="rect">
            <a:avLst/>
          </a:prstGeom>
          <a:noFill/>
          <a:ln>
            <a:noFill/>
          </a:ln>
        </p:spPr>
      </p:pic>
      <p:sp>
        <p:nvSpPr>
          <p:cNvPr id="710" name="Google Shape;710;p119"/>
          <p:cNvSpPr txBox="1"/>
          <p:nvPr/>
        </p:nvSpPr>
        <p:spPr>
          <a:xfrm>
            <a:off x="1813950" y="108225"/>
            <a:ext cx="5554500" cy="1983900"/>
          </a:xfrm>
          <a:prstGeom prst="rect">
            <a:avLst/>
          </a:prstGeom>
          <a:noFill/>
          <a:ln>
            <a:noFill/>
          </a:ln>
        </p:spPr>
        <p:txBody>
          <a:bodyPr spcFirstLastPara="1" wrap="square" lIns="93500" tIns="93500" rIns="93500" bIns="93500" anchor="ctr" anchorCtr="0">
            <a:normAutofit fontScale="92500"/>
          </a:bodyPr>
          <a:lstStyle/>
          <a:p>
            <a:pPr marL="0" lvl="0" indent="0" algn="ctr" rtl="0">
              <a:spcBef>
                <a:spcPts val="0"/>
              </a:spcBef>
              <a:spcAft>
                <a:spcPts val="0"/>
              </a:spcAft>
              <a:buNone/>
            </a:pPr>
            <a:r>
              <a:rPr lang="en" sz="6000">
                <a:solidFill>
                  <a:srgbClr val="3044C2"/>
                </a:solidFill>
              </a:rPr>
              <a:t>Tablets or Mobile Devices?</a:t>
            </a:r>
            <a:endParaRPr sz="4800">
              <a:solidFill>
                <a:srgbClr val="3044C2"/>
              </a:solidFill>
            </a:endParaRPr>
          </a:p>
        </p:txBody>
      </p:sp>
      <p:pic>
        <p:nvPicPr>
          <p:cNvPr id="711" name="Google Shape;711;p119"/>
          <p:cNvPicPr preferRelativeResize="0"/>
          <p:nvPr/>
        </p:nvPicPr>
        <p:blipFill rotWithShape="1">
          <a:blip r:embed="rId4">
            <a:alphaModFix/>
          </a:blip>
          <a:srcRect l="5711" t="4929" r="5879" b="6252"/>
          <a:stretch/>
        </p:blipFill>
        <p:spPr>
          <a:xfrm>
            <a:off x="3074700" y="1995975"/>
            <a:ext cx="2994601" cy="3008900"/>
          </a:xfrm>
          <a:prstGeom prst="rect">
            <a:avLst/>
          </a:prstGeom>
          <a:noFill/>
          <a:ln w="19050" cap="flat" cmpd="sng">
            <a:solidFill>
              <a:srgbClr val="000B76"/>
            </a:solidFill>
            <a:prstDash val="solid"/>
            <a:round/>
            <a:headEnd type="none" w="sm" len="sm"/>
            <a:tailEnd type="none" w="sm" len="sm"/>
          </a:ln>
        </p:spPr>
      </p:pic>
      <p:pic>
        <p:nvPicPr>
          <p:cNvPr id="712" name="Google Shape;712;p119" descr="preencoded.png"/>
          <p:cNvPicPr preferRelativeResize="0"/>
          <p:nvPr/>
        </p:nvPicPr>
        <p:blipFill rotWithShape="1">
          <a:blip r:embed="rId5">
            <a:alphaModFix/>
          </a:blip>
          <a:srcRect/>
          <a:stretch/>
        </p:blipFill>
        <p:spPr>
          <a:xfrm>
            <a:off x="0" y="625184"/>
            <a:ext cx="1281113" cy="1402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20"/>
          <p:cNvSpPr txBox="1"/>
          <p:nvPr/>
        </p:nvSpPr>
        <p:spPr>
          <a:xfrm>
            <a:off x="246000" y="94500"/>
            <a:ext cx="8622000" cy="813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3800">
                <a:solidFill>
                  <a:srgbClr val="3044C2"/>
                </a:solidFill>
              </a:rPr>
              <a:t>Getting Started: Learner Profile Set-Up</a:t>
            </a:r>
            <a:endParaRPr sz="3800">
              <a:solidFill>
                <a:srgbClr val="3044C2"/>
              </a:solidFill>
            </a:endParaRPr>
          </a:p>
        </p:txBody>
      </p:sp>
      <p:pic>
        <p:nvPicPr>
          <p:cNvPr id="718" name="Google Shape;718;p120" descr="Learn more at https://paper.co/" title="How Paper's Learner Profile works">
            <a:hlinkClick r:id="rId3"/>
          </p:cNvPr>
          <p:cNvPicPr preferRelativeResize="0"/>
          <p:nvPr/>
        </p:nvPicPr>
        <p:blipFill>
          <a:blip r:embed="rId4">
            <a:alphaModFix/>
          </a:blip>
          <a:stretch>
            <a:fillRect/>
          </a:stretch>
        </p:blipFill>
        <p:spPr>
          <a:xfrm>
            <a:off x="781150" y="692376"/>
            <a:ext cx="7581700" cy="426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F1FB"/>
        </a:solidFill>
        <a:effectLst/>
      </p:bgPr>
    </p:bg>
    <p:spTree>
      <p:nvGrpSpPr>
        <p:cNvPr id="1" name="Shape 722"/>
        <p:cNvGrpSpPr/>
        <p:nvPr/>
      </p:nvGrpSpPr>
      <p:grpSpPr>
        <a:xfrm>
          <a:off x="0" y="0"/>
          <a:ext cx="0" cy="0"/>
          <a:chOff x="0" y="0"/>
          <a:chExt cx="0" cy="0"/>
        </a:xfrm>
      </p:grpSpPr>
      <p:sp>
        <p:nvSpPr>
          <p:cNvPr id="723" name="Google Shape;723;p121"/>
          <p:cNvSpPr/>
          <p:nvPr/>
        </p:nvSpPr>
        <p:spPr>
          <a:xfrm>
            <a:off x="8427900" y="99150"/>
            <a:ext cx="582600" cy="464700"/>
          </a:xfrm>
          <a:prstGeom prst="rect">
            <a:avLst/>
          </a:prstGeom>
          <a:solidFill>
            <a:srgbClr val="EDF1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4" name="Google Shape;724;p121"/>
          <p:cNvPicPr preferRelativeResize="0"/>
          <p:nvPr/>
        </p:nvPicPr>
        <p:blipFill>
          <a:blip r:embed="rId3">
            <a:alphaModFix/>
          </a:blip>
          <a:stretch>
            <a:fillRect/>
          </a:stretch>
        </p:blipFill>
        <p:spPr>
          <a:xfrm>
            <a:off x="253775" y="563850"/>
            <a:ext cx="8494382" cy="4508501"/>
          </a:xfrm>
          <a:prstGeom prst="rect">
            <a:avLst/>
          </a:prstGeom>
          <a:noFill/>
          <a:ln>
            <a:noFill/>
          </a:ln>
        </p:spPr>
      </p:pic>
      <p:sp>
        <p:nvSpPr>
          <p:cNvPr id="725" name="Google Shape;725;p121"/>
          <p:cNvSpPr txBox="1">
            <a:spLocks noGrp="1"/>
          </p:cNvSpPr>
          <p:nvPr>
            <p:ph type="title" idx="4294967295"/>
          </p:nvPr>
        </p:nvSpPr>
        <p:spPr>
          <a:xfrm>
            <a:off x="86488" y="-5525"/>
            <a:ext cx="6514800" cy="569400"/>
          </a:xfrm>
          <a:prstGeom prst="rect">
            <a:avLst/>
          </a:prstGeom>
        </p:spPr>
        <p:txBody>
          <a:bodyPr spcFirstLastPara="1" wrap="square" lIns="93500" tIns="93500" rIns="93500" bIns="93500" anchor="t" anchorCtr="0">
            <a:normAutofit fontScale="90000"/>
          </a:bodyPr>
          <a:lstStyle/>
          <a:p>
            <a:pPr marL="0" lvl="0" indent="0" algn="l" rtl="0">
              <a:spcBef>
                <a:spcPts val="0"/>
              </a:spcBef>
              <a:spcAft>
                <a:spcPts val="0"/>
              </a:spcAft>
              <a:buNone/>
            </a:pPr>
            <a:r>
              <a:rPr lang="en" sz="3600">
                <a:solidFill>
                  <a:srgbClr val="3044C2"/>
                </a:solidFill>
                <a:latin typeface="Arial"/>
                <a:ea typeface="Arial"/>
                <a:cs typeface="Arial"/>
                <a:sym typeface="Arial"/>
              </a:rPr>
              <a:t>Your Student Dashboard</a:t>
            </a:r>
            <a:endParaRPr sz="3600">
              <a:solidFill>
                <a:srgbClr val="3044C2"/>
              </a:solidFill>
              <a:latin typeface="Arial"/>
              <a:ea typeface="Arial"/>
              <a:cs typeface="Arial"/>
              <a:sym typeface="Arial"/>
            </a:endParaRPr>
          </a:p>
        </p:txBody>
      </p:sp>
      <p:sp>
        <p:nvSpPr>
          <p:cNvPr id="726" name="Google Shape;726;p121"/>
          <p:cNvSpPr/>
          <p:nvPr/>
        </p:nvSpPr>
        <p:spPr>
          <a:xfrm>
            <a:off x="3427400" y="3341575"/>
            <a:ext cx="1335000" cy="790500"/>
          </a:xfrm>
          <a:prstGeom prst="roundRect">
            <a:avLst>
              <a:gd name="adj" fmla="val 14226"/>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21"/>
          <p:cNvSpPr/>
          <p:nvPr/>
        </p:nvSpPr>
        <p:spPr>
          <a:xfrm>
            <a:off x="5297061" y="4199775"/>
            <a:ext cx="1422900" cy="641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solidFill>
                  <a:schemeClr val="dk1"/>
                </a:solidFill>
                <a:latin typeface="Nunito Sans"/>
                <a:ea typeface="Nunito Sans"/>
                <a:cs typeface="Nunito Sans"/>
                <a:sym typeface="Nunito Sans"/>
              </a:rPr>
              <a:t>Review Center</a:t>
            </a:r>
            <a:endParaRPr sz="12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Upload a written piece of work and receive feedback</a:t>
            </a:r>
            <a:endParaRPr sz="1300" b="1" i="1">
              <a:solidFill>
                <a:schemeClr val="dk1"/>
              </a:solidFill>
              <a:latin typeface="Nunito Sans"/>
              <a:ea typeface="Nunito Sans"/>
              <a:cs typeface="Nunito Sans"/>
              <a:sym typeface="Nunito Sans"/>
            </a:endParaRPr>
          </a:p>
        </p:txBody>
      </p:sp>
      <p:sp>
        <p:nvSpPr>
          <p:cNvPr id="728" name="Google Shape;728;p121"/>
          <p:cNvSpPr/>
          <p:nvPr/>
        </p:nvSpPr>
        <p:spPr>
          <a:xfrm>
            <a:off x="3427400" y="4235625"/>
            <a:ext cx="1335000" cy="5694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solidFill>
                  <a:schemeClr val="dk1"/>
                </a:solidFill>
                <a:latin typeface="Nunito Sans"/>
                <a:ea typeface="Nunito Sans"/>
                <a:cs typeface="Nunito Sans"/>
                <a:sym typeface="Nunito Sans"/>
              </a:rPr>
              <a:t>Paper Missions</a:t>
            </a:r>
            <a:endParaRPr sz="1200" b="1" i="1">
              <a:solidFill>
                <a:srgbClr val="000B76"/>
              </a:solidFill>
              <a:latin typeface="Nunito Sans"/>
              <a:ea typeface="Nunito Sans"/>
              <a:cs typeface="Nunito Sans"/>
              <a:sym typeface="Nunito Sans"/>
            </a:endParaRPr>
          </a:p>
          <a:p>
            <a:pPr marL="0" lvl="0" indent="0" algn="ctr" rtl="0">
              <a:spcBef>
                <a:spcPts val="0"/>
              </a:spcBef>
              <a:spcAft>
                <a:spcPts val="0"/>
              </a:spcAft>
              <a:buNone/>
            </a:pPr>
            <a:r>
              <a:rPr lang="en" sz="1000" i="1">
                <a:solidFill>
                  <a:schemeClr val="dk1"/>
                </a:solidFill>
                <a:latin typeface="Nunito Sans"/>
                <a:ea typeface="Nunito Sans"/>
                <a:cs typeface="Nunito Sans"/>
                <a:sym typeface="Nunito Sans"/>
              </a:rPr>
              <a:t>Interactive math practice</a:t>
            </a:r>
            <a:endParaRPr sz="1300" b="1" i="1">
              <a:solidFill>
                <a:schemeClr val="dk1"/>
              </a:solidFill>
              <a:latin typeface="Nunito Sans"/>
              <a:ea typeface="Nunito Sans"/>
              <a:cs typeface="Nunito Sans"/>
              <a:sym typeface="Nunito Sans"/>
            </a:endParaRPr>
          </a:p>
        </p:txBody>
      </p:sp>
      <p:sp>
        <p:nvSpPr>
          <p:cNvPr id="729" name="Google Shape;729;p121"/>
          <p:cNvSpPr/>
          <p:nvPr/>
        </p:nvSpPr>
        <p:spPr>
          <a:xfrm>
            <a:off x="7044150" y="4199775"/>
            <a:ext cx="1261800" cy="641100"/>
          </a:xfrm>
          <a:prstGeom prst="roundRect">
            <a:avLst>
              <a:gd name="adj" fmla="val 25506"/>
            </a:avLst>
          </a:prstGeom>
          <a:solidFill>
            <a:srgbClr val="FFFFFF"/>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b="1" i="1">
                <a:solidFill>
                  <a:srgbClr val="000000"/>
                </a:solidFill>
                <a:latin typeface="Nunito Sans"/>
                <a:ea typeface="Nunito Sans"/>
                <a:cs typeface="Nunito Sans"/>
                <a:sym typeface="Nunito Sans"/>
              </a:rPr>
              <a:t>Paper </a:t>
            </a:r>
            <a:r>
              <a:rPr lang="en" sz="1200" b="1" i="1">
                <a:latin typeface="Nunito Sans"/>
                <a:ea typeface="Nunito Sans"/>
                <a:cs typeface="Nunito Sans"/>
                <a:sym typeface="Nunito Sans"/>
              </a:rPr>
              <a:t>Videos</a:t>
            </a:r>
            <a:endParaRPr sz="1200" b="1" i="1">
              <a:solidFill>
                <a:srgbClr val="000000"/>
              </a:solidFill>
              <a:latin typeface="Nunito Sans"/>
              <a:ea typeface="Nunito Sans"/>
              <a:cs typeface="Nunito Sans"/>
              <a:sym typeface="Nunito Sans"/>
            </a:endParaRPr>
          </a:p>
          <a:p>
            <a:pPr marL="0" lvl="0" indent="0" algn="ctr" rtl="0">
              <a:spcBef>
                <a:spcPts val="0"/>
              </a:spcBef>
              <a:spcAft>
                <a:spcPts val="0"/>
              </a:spcAft>
              <a:buClr>
                <a:srgbClr val="000000"/>
              </a:buClr>
              <a:buSzPts val="1100"/>
              <a:buFont typeface="Arial"/>
              <a:buNone/>
            </a:pPr>
            <a:r>
              <a:rPr lang="en" sz="1000" i="1">
                <a:latin typeface="Nunito Sans"/>
                <a:ea typeface="Nunito Sans"/>
                <a:cs typeface="Nunito Sans"/>
                <a:sym typeface="Nunito Sans"/>
              </a:rPr>
              <a:t>Educational video lessons</a:t>
            </a:r>
            <a:endParaRPr sz="1300" i="1"/>
          </a:p>
        </p:txBody>
      </p:sp>
      <p:sp>
        <p:nvSpPr>
          <p:cNvPr id="730" name="Google Shape;730;p121"/>
          <p:cNvSpPr/>
          <p:nvPr/>
        </p:nvSpPr>
        <p:spPr>
          <a:xfrm>
            <a:off x="5308750" y="3341575"/>
            <a:ext cx="1335000" cy="790500"/>
          </a:xfrm>
          <a:prstGeom prst="roundRect">
            <a:avLst>
              <a:gd name="adj" fmla="val 14226"/>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21"/>
          <p:cNvSpPr/>
          <p:nvPr/>
        </p:nvSpPr>
        <p:spPr>
          <a:xfrm>
            <a:off x="7007550" y="3305725"/>
            <a:ext cx="1335000" cy="790500"/>
          </a:xfrm>
          <a:prstGeom prst="roundRect">
            <a:avLst>
              <a:gd name="adj" fmla="val 14226"/>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21"/>
          <p:cNvSpPr/>
          <p:nvPr/>
        </p:nvSpPr>
        <p:spPr>
          <a:xfrm>
            <a:off x="1301675" y="563875"/>
            <a:ext cx="1100700" cy="12171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b="1" i="1">
                <a:solidFill>
                  <a:schemeClr val="dk1"/>
                </a:solidFill>
                <a:latin typeface="Nunito Sans"/>
                <a:ea typeface="Nunito Sans"/>
                <a:cs typeface="Nunito Sans"/>
                <a:sym typeface="Nunito Sans"/>
              </a:rPr>
              <a:t>Achievements</a:t>
            </a:r>
            <a:endParaRPr sz="900" b="1" i="1">
              <a:solidFill>
                <a:schemeClr val="dk1"/>
              </a:solidFill>
              <a:latin typeface="Nunito Sans"/>
              <a:ea typeface="Nunito Sans"/>
              <a:cs typeface="Nunito Sans"/>
              <a:sym typeface="Nunito Sans"/>
            </a:endParaRPr>
          </a:p>
          <a:p>
            <a:pPr marL="0" lvl="0" indent="0" algn="ctr" rtl="0">
              <a:spcBef>
                <a:spcPts val="0"/>
              </a:spcBef>
              <a:spcAft>
                <a:spcPts val="0"/>
              </a:spcAft>
              <a:buNone/>
            </a:pPr>
            <a:r>
              <a:rPr lang="en" sz="900" i="1">
                <a:solidFill>
                  <a:schemeClr val="dk1"/>
                </a:solidFill>
                <a:latin typeface="Nunito Sans"/>
                <a:ea typeface="Nunito Sans"/>
                <a:cs typeface="Nunito Sans"/>
                <a:sym typeface="Nunito Sans"/>
              </a:rPr>
              <a:t>Complete weekly challenges to earn trophies, points, and badges</a:t>
            </a:r>
            <a:endParaRPr sz="1200" b="1" i="1">
              <a:solidFill>
                <a:schemeClr val="dk1"/>
              </a:solidFill>
              <a:latin typeface="Nunito Sans"/>
              <a:ea typeface="Nunito Sans"/>
              <a:cs typeface="Nunito Sans"/>
              <a:sym typeface="Nunito Sans"/>
            </a:endParaRPr>
          </a:p>
        </p:txBody>
      </p:sp>
      <p:sp>
        <p:nvSpPr>
          <p:cNvPr id="733" name="Google Shape;733;p121"/>
          <p:cNvSpPr/>
          <p:nvPr/>
        </p:nvSpPr>
        <p:spPr>
          <a:xfrm>
            <a:off x="253775" y="908875"/>
            <a:ext cx="1047900" cy="12252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21"/>
          <p:cNvSpPr/>
          <p:nvPr/>
        </p:nvSpPr>
        <p:spPr>
          <a:xfrm>
            <a:off x="1450375" y="1574413"/>
            <a:ext cx="7174500" cy="1332000"/>
          </a:xfrm>
          <a:prstGeom prst="roundRect">
            <a:avLst>
              <a:gd name="adj" fmla="val 5188"/>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21"/>
          <p:cNvSpPr/>
          <p:nvPr/>
        </p:nvSpPr>
        <p:spPr>
          <a:xfrm>
            <a:off x="3745700" y="908875"/>
            <a:ext cx="1016700" cy="756600"/>
          </a:xfrm>
          <a:prstGeom prst="roundRect">
            <a:avLst>
              <a:gd name="adj" fmla="val 25506"/>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b="1" i="1">
                <a:solidFill>
                  <a:schemeClr val="dk1"/>
                </a:solidFill>
                <a:latin typeface="Nunito Sans"/>
                <a:ea typeface="Nunito Sans"/>
                <a:cs typeface="Nunito Sans"/>
                <a:sym typeface="Nunito Sans"/>
              </a:rPr>
              <a:t>Live Help</a:t>
            </a:r>
            <a:endParaRPr sz="1200" b="1" i="1">
              <a:solidFill>
                <a:schemeClr val="dk1"/>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1100" i="1">
                <a:solidFill>
                  <a:schemeClr val="dk1"/>
                </a:solidFill>
                <a:latin typeface="Nunito Sans"/>
                <a:ea typeface="Nunito Sans"/>
                <a:cs typeface="Nunito Sans"/>
                <a:sym typeface="Nunito Sans"/>
              </a:rPr>
              <a:t>Get help from a Tutor!</a:t>
            </a:r>
            <a:endParaRPr i="1"/>
          </a:p>
        </p:txBody>
      </p:sp>
      <p:grpSp>
        <p:nvGrpSpPr>
          <p:cNvPr id="736" name="Google Shape;736;p121"/>
          <p:cNvGrpSpPr/>
          <p:nvPr/>
        </p:nvGrpSpPr>
        <p:grpSpPr>
          <a:xfrm>
            <a:off x="115375" y="4172425"/>
            <a:ext cx="2921700" cy="790500"/>
            <a:chOff x="5300700" y="3685100"/>
            <a:chExt cx="2921700" cy="790500"/>
          </a:xfrm>
        </p:grpSpPr>
        <p:sp>
          <p:nvSpPr>
            <p:cNvPr id="737" name="Google Shape;737;p121"/>
            <p:cNvSpPr/>
            <p:nvPr/>
          </p:nvSpPr>
          <p:spPr>
            <a:xfrm>
              <a:off x="6799500" y="3685100"/>
              <a:ext cx="1422900" cy="7905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21"/>
            <p:cNvSpPr/>
            <p:nvPr/>
          </p:nvSpPr>
          <p:spPr>
            <a:xfrm>
              <a:off x="5300700" y="3748300"/>
              <a:ext cx="1335000" cy="569400"/>
            </a:xfrm>
            <a:prstGeom prst="roundRect">
              <a:avLst>
                <a:gd name="adj" fmla="val 16667"/>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Paper Reading</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Reading Fluency Practice</a:t>
              </a:r>
              <a:endParaRPr sz="1000" i="1">
                <a:latin typeface="Nunito Sans"/>
                <a:ea typeface="Nunito Sans"/>
                <a:cs typeface="Nunito Sans"/>
                <a:sym typeface="Nunito Sans"/>
              </a:endParaRPr>
            </a:p>
          </p:txBody>
        </p:sp>
      </p:grpSp>
      <p:grpSp>
        <p:nvGrpSpPr>
          <p:cNvPr id="739" name="Google Shape;739;p121"/>
          <p:cNvGrpSpPr/>
          <p:nvPr/>
        </p:nvGrpSpPr>
        <p:grpSpPr>
          <a:xfrm>
            <a:off x="5966725" y="34025"/>
            <a:ext cx="2375975" cy="823125"/>
            <a:chOff x="5966725" y="34025"/>
            <a:chExt cx="2375975" cy="823125"/>
          </a:xfrm>
        </p:grpSpPr>
        <p:sp>
          <p:nvSpPr>
            <p:cNvPr id="740" name="Google Shape;740;p121"/>
            <p:cNvSpPr/>
            <p:nvPr/>
          </p:nvSpPr>
          <p:spPr>
            <a:xfrm>
              <a:off x="7819800" y="606350"/>
              <a:ext cx="522900" cy="250800"/>
            </a:xfrm>
            <a:prstGeom prst="roundRect">
              <a:avLst>
                <a:gd name="adj" fmla="val 20305"/>
              </a:avLst>
            </a:prstGeom>
            <a:noFill/>
            <a:ln w="38100"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21"/>
            <p:cNvSpPr/>
            <p:nvPr/>
          </p:nvSpPr>
          <p:spPr>
            <a:xfrm>
              <a:off x="5966725" y="34025"/>
              <a:ext cx="1966200" cy="529800"/>
            </a:xfrm>
            <a:prstGeom prst="roundRect">
              <a:avLst>
                <a:gd name="adj" fmla="val 16667"/>
              </a:avLst>
            </a:prstGeom>
            <a:solidFill>
              <a:schemeClr val="lt1"/>
            </a:solidFill>
            <a:ln w="38100" cap="flat" cmpd="sng">
              <a:solidFill>
                <a:srgbClr val="AD73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Language Preference</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Change the language on the platform using this dropdown </a:t>
              </a:r>
              <a:endParaRPr sz="1000" i="1">
                <a:latin typeface="Nunito Sans"/>
                <a:ea typeface="Nunito Sans"/>
                <a:cs typeface="Nunito Sans"/>
                <a:sym typeface="Nunito Sans"/>
              </a:endParaRPr>
            </a:p>
          </p:txBody>
        </p:sp>
      </p:grpSp>
      <p:grpSp>
        <p:nvGrpSpPr>
          <p:cNvPr id="742" name="Google Shape;742;p121"/>
          <p:cNvGrpSpPr/>
          <p:nvPr/>
        </p:nvGrpSpPr>
        <p:grpSpPr>
          <a:xfrm>
            <a:off x="253775" y="3305725"/>
            <a:ext cx="2872975" cy="790500"/>
            <a:chOff x="5349425" y="3685100"/>
            <a:chExt cx="2872975" cy="790500"/>
          </a:xfrm>
        </p:grpSpPr>
        <p:sp>
          <p:nvSpPr>
            <p:cNvPr id="743" name="Google Shape;743;p121"/>
            <p:cNvSpPr/>
            <p:nvPr/>
          </p:nvSpPr>
          <p:spPr>
            <a:xfrm>
              <a:off x="6799500" y="3685100"/>
              <a:ext cx="1422900" cy="790500"/>
            </a:xfrm>
            <a:prstGeom prst="roundRect">
              <a:avLst>
                <a:gd name="adj" fmla="val 16667"/>
              </a:avLst>
            </a:prstGeom>
            <a:noFill/>
            <a:ln w="28575"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21"/>
            <p:cNvSpPr/>
            <p:nvPr/>
          </p:nvSpPr>
          <p:spPr>
            <a:xfrm>
              <a:off x="5349425" y="3795650"/>
              <a:ext cx="1335000" cy="569400"/>
            </a:xfrm>
            <a:prstGeom prst="roundRect">
              <a:avLst>
                <a:gd name="adj" fmla="val 16667"/>
              </a:avLst>
            </a:prstGeom>
            <a:solidFill>
              <a:schemeClr val="lt1"/>
            </a:solidFill>
            <a:ln w="19050" cap="flat" cmpd="sng">
              <a:solidFill>
                <a:srgbClr val="AD73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latin typeface="Nunito Sans"/>
                  <a:ea typeface="Nunito Sans"/>
                  <a:cs typeface="Nunito Sans"/>
                  <a:sym typeface="Nunito Sans"/>
                </a:rPr>
                <a:t>Major Clarity</a:t>
              </a:r>
              <a:endParaRPr sz="1200" b="1" i="1">
                <a:latin typeface="Nunito Sans"/>
                <a:ea typeface="Nunito Sans"/>
                <a:cs typeface="Nunito Sans"/>
                <a:sym typeface="Nunito Sans"/>
              </a:endParaRPr>
            </a:p>
            <a:p>
              <a:pPr marL="0" lvl="0" indent="0" algn="ctr" rtl="0">
                <a:spcBef>
                  <a:spcPts val="0"/>
                </a:spcBef>
                <a:spcAft>
                  <a:spcPts val="0"/>
                </a:spcAft>
                <a:buNone/>
              </a:pPr>
              <a:r>
                <a:rPr lang="en" sz="1000" i="1">
                  <a:latin typeface="Nunito Sans"/>
                  <a:ea typeface="Nunito Sans"/>
                  <a:cs typeface="Nunito Sans"/>
                  <a:sym typeface="Nunito Sans"/>
                </a:rPr>
                <a:t>College and Career Readiness Tool</a:t>
              </a:r>
              <a:endParaRPr sz="1000" i="1">
                <a:latin typeface="Nunito Sans"/>
                <a:ea typeface="Nunito Sans"/>
                <a:cs typeface="Nunito Sans"/>
                <a:sym typeface="Nunito Sans"/>
              </a:endParaRPr>
            </a:p>
          </p:txBody>
        </p:sp>
      </p:gr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9"/>
                                        </p:tgtEl>
                                        <p:attrNameLst>
                                          <p:attrName>style.visibility</p:attrName>
                                        </p:attrNameLst>
                                      </p:cBhvr>
                                      <p:to>
                                        <p:strVal val="visible"/>
                                      </p:to>
                                    </p:set>
                                    <p:animEffect transition="in" filter="fade">
                                      <p:cBhvr>
                                        <p:cTn id="7" dur="100"/>
                                        <p:tgtEl>
                                          <p:spTgt spid="7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
                                        <p:tgtEl>
                                          <p:spTgt spid="739"/>
                                        </p:tgtEl>
                                      </p:cBhvr>
                                    </p:animEffect>
                                    <p:set>
                                      <p:cBhvr>
                                        <p:cTn id="12" dur="1" fill="hold">
                                          <p:stCondLst>
                                            <p:cond delay="100"/>
                                          </p:stCondLst>
                                        </p:cTn>
                                        <p:tgtEl>
                                          <p:spTgt spid="73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33"/>
                                        </p:tgtEl>
                                        <p:attrNameLst>
                                          <p:attrName>style.visibility</p:attrName>
                                        </p:attrNameLst>
                                      </p:cBhvr>
                                      <p:to>
                                        <p:strVal val="visible"/>
                                      </p:to>
                                    </p:set>
                                    <p:animEffect transition="in" filter="fade">
                                      <p:cBhvr>
                                        <p:cTn id="15" dur="1"/>
                                        <p:tgtEl>
                                          <p:spTgt spid="733"/>
                                        </p:tgtEl>
                                      </p:cBhvr>
                                    </p:animEffect>
                                  </p:childTnLst>
                                </p:cTn>
                              </p:par>
                              <p:par>
                                <p:cTn id="16" presetID="10" presetClass="entr" presetSubtype="0" fill="hold" nodeType="withEffect">
                                  <p:stCondLst>
                                    <p:cond delay="0"/>
                                  </p:stCondLst>
                                  <p:childTnLst>
                                    <p:set>
                                      <p:cBhvr>
                                        <p:cTn id="17" dur="1" fill="hold">
                                          <p:stCondLst>
                                            <p:cond delay="0"/>
                                          </p:stCondLst>
                                        </p:cTn>
                                        <p:tgtEl>
                                          <p:spTgt spid="732"/>
                                        </p:tgtEl>
                                        <p:attrNameLst>
                                          <p:attrName>style.visibility</p:attrName>
                                        </p:attrNameLst>
                                      </p:cBhvr>
                                      <p:to>
                                        <p:strVal val="visible"/>
                                      </p:to>
                                    </p:set>
                                    <p:animEffect transition="in" filter="fade">
                                      <p:cBhvr>
                                        <p:cTn id="18" dur="1"/>
                                        <p:tgtEl>
                                          <p:spTgt spid="7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
                                        <p:tgtEl>
                                          <p:spTgt spid="733"/>
                                        </p:tgtEl>
                                      </p:cBhvr>
                                    </p:animEffect>
                                    <p:set>
                                      <p:cBhvr>
                                        <p:cTn id="23" dur="1" fill="hold">
                                          <p:stCondLst>
                                            <p:cond delay="0"/>
                                          </p:stCondLst>
                                        </p:cTn>
                                        <p:tgtEl>
                                          <p:spTgt spid="73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
                                        <p:tgtEl>
                                          <p:spTgt spid="732"/>
                                        </p:tgtEl>
                                      </p:cBhvr>
                                    </p:animEffect>
                                    <p:set>
                                      <p:cBhvr>
                                        <p:cTn id="26" dur="1" fill="hold">
                                          <p:stCondLst>
                                            <p:cond delay="0"/>
                                          </p:stCondLst>
                                        </p:cTn>
                                        <p:tgtEl>
                                          <p:spTgt spid="73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734"/>
                                        </p:tgtEl>
                                        <p:attrNameLst>
                                          <p:attrName>style.visibility</p:attrName>
                                        </p:attrNameLst>
                                      </p:cBhvr>
                                      <p:to>
                                        <p:strVal val="visible"/>
                                      </p:to>
                                    </p:set>
                                    <p:animEffect transition="in" filter="fade">
                                      <p:cBhvr>
                                        <p:cTn id="29" dur="500"/>
                                        <p:tgtEl>
                                          <p:spTgt spid="734"/>
                                        </p:tgtEl>
                                      </p:cBhvr>
                                    </p:animEffect>
                                  </p:childTnLst>
                                </p:cTn>
                              </p:par>
                              <p:par>
                                <p:cTn id="30" presetID="10" presetClass="entr" presetSubtype="0" fill="hold" nodeType="withEffect">
                                  <p:stCondLst>
                                    <p:cond delay="0"/>
                                  </p:stCondLst>
                                  <p:childTnLst>
                                    <p:set>
                                      <p:cBhvr>
                                        <p:cTn id="31" dur="1" fill="hold">
                                          <p:stCondLst>
                                            <p:cond delay="0"/>
                                          </p:stCondLst>
                                        </p:cTn>
                                        <p:tgtEl>
                                          <p:spTgt spid="735"/>
                                        </p:tgtEl>
                                        <p:attrNameLst>
                                          <p:attrName>style.visibility</p:attrName>
                                        </p:attrNameLst>
                                      </p:cBhvr>
                                      <p:to>
                                        <p:strVal val="visible"/>
                                      </p:to>
                                    </p:set>
                                    <p:animEffect transition="in" filter="fade">
                                      <p:cBhvr>
                                        <p:cTn id="32" dur="1"/>
                                        <p:tgtEl>
                                          <p:spTgt spid="7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
                                        <p:tgtEl>
                                          <p:spTgt spid="734"/>
                                        </p:tgtEl>
                                      </p:cBhvr>
                                    </p:animEffect>
                                    <p:set>
                                      <p:cBhvr>
                                        <p:cTn id="37" dur="1" fill="hold">
                                          <p:stCondLst>
                                            <p:cond delay="0"/>
                                          </p:stCondLst>
                                        </p:cTn>
                                        <p:tgtEl>
                                          <p:spTgt spid="73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
                                        <p:tgtEl>
                                          <p:spTgt spid="735"/>
                                        </p:tgtEl>
                                      </p:cBhvr>
                                    </p:animEffect>
                                    <p:set>
                                      <p:cBhvr>
                                        <p:cTn id="40" dur="1" fill="hold">
                                          <p:stCondLst>
                                            <p:cond delay="0"/>
                                          </p:stCondLst>
                                        </p:cTn>
                                        <p:tgtEl>
                                          <p:spTgt spid="735"/>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726"/>
                                        </p:tgtEl>
                                        <p:attrNameLst>
                                          <p:attrName>style.visibility</p:attrName>
                                        </p:attrNameLst>
                                      </p:cBhvr>
                                      <p:to>
                                        <p:strVal val="visible"/>
                                      </p:to>
                                    </p:set>
                                    <p:animEffect transition="in" filter="fade">
                                      <p:cBhvr>
                                        <p:cTn id="43" dur="1"/>
                                        <p:tgtEl>
                                          <p:spTgt spid="726"/>
                                        </p:tgtEl>
                                      </p:cBhvr>
                                    </p:animEffect>
                                  </p:childTnLst>
                                </p:cTn>
                              </p:par>
                              <p:par>
                                <p:cTn id="44" presetID="10" presetClass="entr" presetSubtype="0" fill="hold" nodeType="withEffect">
                                  <p:stCondLst>
                                    <p:cond delay="0"/>
                                  </p:stCondLst>
                                  <p:childTnLst>
                                    <p:set>
                                      <p:cBhvr>
                                        <p:cTn id="45" dur="1" fill="hold">
                                          <p:stCondLst>
                                            <p:cond delay="0"/>
                                          </p:stCondLst>
                                        </p:cTn>
                                        <p:tgtEl>
                                          <p:spTgt spid="728"/>
                                        </p:tgtEl>
                                        <p:attrNameLst>
                                          <p:attrName>style.visibility</p:attrName>
                                        </p:attrNameLst>
                                      </p:cBhvr>
                                      <p:to>
                                        <p:strVal val="visible"/>
                                      </p:to>
                                    </p:set>
                                    <p:animEffect transition="in" filter="fade">
                                      <p:cBhvr>
                                        <p:cTn id="46" dur="1"/>
                                        <p:tgtEl>
                                          <p:spTgt spid="7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
                                        <p:tgtEl>
                                          <p:spTgt spid="726"/>
                                        </p:tgtEl>
                                      </p:cBhvr>
                                    </p:animEffect>
                                    <p:set>
                                      <p:cBhvr>
                                        <p:cTn id="51" dur="1" fill="hold">
                                          <p:stCondLst>
                                            <p:cond delay="0"/>
                                          </p:stCondLst>
                                        </p:cTn>
                                        <p:tgtEl>
                                          <p:spTgt spid="72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
                                        <p:tgtEl>
                                          <p:spTgt spid="728"/>
                                        </p:tgtEl>
                                      </p:cBhvr>
                                    </p:animEffect>
                                    <p:set>
                                      <p:cBhvr>
                                        <p:cTn id="54" dur="1" fill="hold">
                                          <p:stCondLst>
                                            <p:cond delay="0"/>
                                          </p:stCondLst>
                                        </p:cTn>
                                        <p:tgtEl>
                                          <p:spTgt spid="728"/>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730"/>
                                        </p:tgtEl>
                                        <p:attrNameLst>
                                          <p:attrName>style.visibility</p:attrName>
                                        </p:attrNameLst>
                                      </p:cBhvr>
                                      <p:to>
                                        <p:strVal val="visible"/>
                                      </p:to>
                                    </p:set>
                                    <p:animEffect transition="in" filter="fade">
                                      <p:cBhvr>
                                        <p:cTn id="57" dur="1"/>
                                        <p:tgtEl>
                                          <p:spTgt spid="730"/>
                                        </p:tgtEl>
                                      </p:cBhvr>
                                    </p:animEffect>
                                  </p:childTnLst>
                                </p:cTn>
                              </p:par>
                              <p:par>
                                <p:cTn id="58" presetID="10" presetClass="entr" presetSubtype="0" fill="hold" nodeType="withEffect">
                                  <p:stCondLst>
                                    <p:cond delay="0"/>
                                  </p:stCondLst>
                                  <p:childTnLst>
                                    <p:set>
                                      <p:cBhvr>
                                        <p:cTn id="59" dur="1" fill="hold">
                                          <p:stCondLst>
                                            <p:cond delay="0"/>
                                          </p:stCondLst>
                                        </p:cTn>
                                        <p:tgtEl>
                                          <p:spTgt spid="727"/>
                                        </p:tgtEl>
                                        <p:attrNameLst>
                                          <p:attrName>style.visibility</p:attrName>
                                        </p:attrNameLst>
                                      </p:cBhvr>
                                      <p:to>
                                        <p:strVal val="visible"/>
                                      </p:to>
                                    </p:set>
                                    <p:animEffect transition="in" filter="fade">
                                      <p:cBhvr>
                                        <p:cTn id="60" dur="1"/>
                                        <p:tgtEl>
                                          <p:spTgt spid="7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1"/>
                                        <p:tgtEl>
                                          <p:spTgt spid="730"/>
                                        </p:tgtEl>
                                      </p:cBhvr>
                                    </p:animEffect>
                                    <p:set>
                                      <p:cBhvr>
                                        <p:cTn id="65" dur="1" fill="hold">
                                          <p:stCondLst>
                                            <p:cond delay="0"/>
                                          </p:stCondLst>
                                        </p:cTn>
                                        <p:tgtEl>
                                          <p:spTgt spid="73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1"/>
                                        <p:tgtEl>
                                          <p:spTgt spid="727"/>
                                        </p:tgtEl>
                                      </p:cBhvr>
                                    </p:animEffect>
                                    <p:set>
                                      <p:cBhvr>
                                        <p:cTn id="68" dur="1" fill="hold">
                                          <p:stCondLst>
                                            <p:cond delay="0"/>
                                          </p:stCondLst>
                                        </p:cTn>
                                        <p:tgtEl>
                                          <p:spTgt spid="727"/>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731"/>
                                        </p:tgtEl>
                                        <p:attrNameLst>
                                          <p:attrName>style.visibility</p:attrName>
                                        </p:attrNameLst>
                                      </p:cBhvr>
                                      <p:to>
                                        <p:strVal val="visible"/>
                                      </p:to>
                                    </p:set>
                                    <p:animEffect transition="in" filter="fade">
                                      <p:cBhvr>
                                        <p:cTn id="71" dur="1"/>
                                        <p:tgtEl>
                                          <p:spTgt spid="731"/>
                                        </p:tgtEl>
                                      </p:cBhvr>
                                    </p:animEffect>
                                  </p:childTnLst>
                                </p:cTn>
                              </p:par>
                              <p:par>
                                <p:cTn id="72" presetID="10" presetClass="entr" presetSubtype="0" fill="hold" nodeType="withEffect">
                                  <p:stCondLst>
                                    <p:cond delay="0"/>
                                  </p:stCondLst>
                                  <p:childTnLst>
                                    <p:set>
                                      <p:cBhvr>
                                        <p:cTn id="73" dur="1" fill="hold">
                                          <p:stCondLst>
                                            <p:cond delay="0"/>
                                          </p:stCondLst>
                                        </p:cTn>
                                        <p:tgtEl>
                                          <p:spTgt spid="729"/>
                                        </p:tgtEl>
                                        <p:attrNameLst>
                                          <p:attrName>style.visibility</p:attrName>
                                        </p:attrNameLst>
                                      </p:cBhvr>
                                      <p:to>
                                        <p:strVal val="visible"/>
                                      </p:to>
                                    </p:set>
                                    <p:animEffect transition="in" filter="fade">
                                      <p:cBhvr>
                                        <p:cTn id="74" dur="1"/>
                                        <p:tgtEl>
                                          <p:spTgt spid="7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1"/>
                                        <p:tgtEl>
                                          <p:spTgt spid="731"/>
                                        </p:tgtEl>
                                      </p:cBhvr>
                                    </p:animEffect>
                                    <p:set>
                                      <p:cBhvr>
                                        <p:cTn id="79" dur="1" fill="hold">
                                          <p:stCondLst>
                                            <p:cond delay="0"/>
                                          </p:stCondLst>
                                        </p:cTn>
                                        <p:tgtEl>
                                          <p:spTgt spid="73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
                                        <p:tgtEl>
                                          <p:spTgt spid="729"/>
                                        </p:tgtEl>
                                      </p:cBhvr>
                                    </p:animEffect>
                                    <p:set>
                                      <p:cBhvr>
                                        <p:cTn id="82" dur="1" fill="hold">
                                          <p:stCondLst>
                                            <p:cond delay="0"/>
                                          </p:stCondLst>
                                        </p:cTn>
                                        <p:tgtEl>
                                          <p:spTgt spid="729"/>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736"/>
                                        </p:tgtEl>
                                        <p:attrNameLst>
                                          <p:attrName>style.visibility</p:attrName>
                                        </p:attrNameLst>
                                      </p:cBhvr>
                                      <p:to>
                                        <p:strVal val="visible"/>
                                      </p:to>
                                    </p:set>
                                    <p:animEffect transition="in" filter="fade">
                                      <p:cBhvr>
                                        <p:cTn id="85" dur="300"/>
                                        <p:tgtEl>
                                          <p:spTgt spid="73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1000"/>
                                        <p:tgtEl>
                                          <p:spTgt spid="736"/>
                                        </p:tgtEl>
                                      </p:cBhvr>
                                    </p:animEffect>
                                    <p:set>
                                      <p:cBhvr>
                                        <p:cTn id="90" dur="1" fill="hold">
                                          <p:stCondLst>
                                            <p:cond delay="1000"/>
                                          </p:stCondLst>
                                        </p:cTn>
                                        <p:tgtEl>
                                          <p:spTgt spid="736"/>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742"/>
                                        </p:tgtEl>
                                        <p:attrNameLst>
                                          <p:attrName>style.visibility</p:attrName>
                                        </p:attrNameLst>
                                      </p:cBhvr>
                                      <p:to>
                                        <p:strVal val="visible"/>
                                      </p:to>
                                    </p:set>
                                    <p:animEffect transition="in" filter="fade">
                                      <p:cBhvr>
                                        <p:cTn id="93" dur="10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p122" descr="preencoded.png"/>
          <p:cNvPicPr preferRelativeResize="0"/>
          <p:nvPr/>
        </p:nvPicPr>
        <p:blipFill rotWithShape="1">
          <a:blip r:embed="rId3">
            <a:alphaModFix/>
          </a:blip>
          <a:srcRect/>
          <a:stretch/>
        </p:blipFill>
        <p:spPr>
          <a:xfrm>
            <a:off x="0" y="1006184"/>
            <a:ext cx="1281113" cy="140284"/>
          </a:xfrm>
          <a:prstGeom prst="rect">
            <a:avLst/>
          </a:prstGeom>
          <a:noFill/>
          <a:ln>
            <a:noFill/>
          </a:ln>
        </p:spPr>
      </p:pic>
      <p:sp>
        <p:nvSpPr>
          <p:cNvPr id="750" name="Google Shape;750;p122"/>
          <p:cNvSpPr txBox="1"/>
          <p:nvPr/>
        </p:nvSpPr>
        <p:spPr>
          <a:xfrm>
            <a:off x="1281125" y="567675"/>
            <a:ext cx="53505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600">
                <a:solidFill>
                  <a:srgbClr val="3044C2"/>
                </a:solidFill>
              </a:rPr>
              <a:t>Using Live Help</a:t>
            </a:r>
            <a:endParaRPr sz="5600">
              <a:solidFill>
                <a:srgbClr val="3044C2"/>
              </a:solidFill>
            </a:endParaRPr>
          </a:p>
        </p:txBody>
      </p:sp>
      <p:pic>
        <p:nvPicPr>
          <p:cNvPr id="751" name="Google Shape;751;p122"/>
          <p:cNvPicPr preferRelativeResize="0"/>
          <p:nvPr/>
        </p:nvPicPr>
        <p:blipFill rotWithShape="1">
          <a:blip r:embed="rId4">
            <a:alphaModFix/>
          </a:blip>
          <a:srcRect t="28057"/>
          <a:stretch/>
        </p:blipFill>
        <p:spPr>
          <a:xfrm>
            <a:off x="0" y="1449850"/>
            <a:ext cx="8940725" cy="3678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6" name="Google Shape;756;p123" title="Student Health and Safety on Paper.mp4">
            <a:hlinkClick r:id="rId3"/>
          </p:cNvPr>
          <p:cNvPicPr preferRelativeResize="0"/>
          <p:nvPr/>
        </p:nvPicPr>
        <p:blipFill>
          <a:blip r:embed="rId4">
            <a:alphaModFix/>
          </a:blip>
          <a:stretch>
            <a:fillRect/>
          </a:stretch>
        </p:blipFill>
        <p:spPr>
          <a:xfrm>
            <a:off x="1163450" y="989225"/>
            <a:ext cx="6817099" cy="3834624"/>
          </a:xfrm>
          <a:prstGeom prst="rect">
            <a:avLst/>
          </a:prstGeom>
          <a:noFill/>
          <a:ln>
            <a:noFill/>
          </a:ln>
        </p:spPr>
      </p:pic>
      <p:sp>
        <p:nvSpPr>
          <p:cNvPr id="757" name="Google Shape;757;p123"/>
          <p:cNvSpPr txBox="1"/>
          <p:nvPr/>
        </p:nvSpPr>
        <p:spPr>
          <a:xfrm>
            <a:off x="411150" y="175300"/>
            <a:ext cx="8321700" cy="68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800">
                <a:solidFill>
                  <a:srgbClr val="3044C2"/>
                </a:solidFill>
              </a:rPr>
              <a:t>What to know before getting started…</a:t>
            </a:r>
            <a:endParaRPr sz="3800">
              <a:solidFill>
                <a:srgbClr val="3044C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124"/>
          <p:cNvSpPr txBox="1"/>
          <p:nvPr/>
        </p:nvSpPr>
        <p:spPr>
          <a:xfrm>
            <a:off x="561300" y="0"/>
            <a:ext cx="8021400" cy="682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5600">
                <a:solidFill>
                  <a:srgbClr val="3044C2"/>
                </a:solidFill>
              </a:rPr>
              <a:t>Start a Conversation!</a:t>
            </a:r>
            <a:endParaRPr sz="5600">
              <a:solidFill>
                <a:srgbClr val="3044C2"/>
              </a:solidFill>
            </a:endParaRPr>
          </a:p>
        </p:txBody>
      </p:sp>
      <p:sp>
        <p:nvSpPr>
          <p:cNvPr id="763" name="Google Shape;763;p124"/>
          <p:cNvSpPr txBox="1"/>
          <p:nvPr/>
        </p:nvSpPr>
        <p:spPr>
          <a:xfrm>
            <a:off x="781350" y="759400"/>
            <a:ext cx="7581300" cy="446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700">
                <a:solidFill>
                  <a:srgbClr val="3044C2"/>
                </a:solidFill>
                <a:latin typeface="Nunito Sans"/>
                <a:ea typeface="Nunito Sans"/>
                <a:cs typeface="Nunito Sans"/>
                <a:sym typeface="Nunito Sans"/>
              </a:rPr>
              <a:t>There are 2 ways to start a conversation with a Tutor using Live Help! </a:t>
            </a:r>
            <a:endParaRPr sz="500">
              <a:solidFill>
                <a:srgbClr val="3044C2"/>
              </a:solidFill>
              <a:latin typeface="Nunito Sans"/>
              <a:ea typeface="Nunito Sans"/>
              <a:cs typeface="Nunito Sans"/>
              <a:sym typeface="Nunito Sans"/>
            </a:endParaRPr>
          </a:p>
        </p:txBody>
      </p:sp>
      <p:sp>
        <p:nvSpPr>
          <p:cNvPr id="764" name="Google Shape;764;p124"/>
          <p:cNvSpPr txBox="1"/>
          <p:nvPr/>
        </p:nvSpPr>
        <p:spPr>
          <a:xfrm>
            <a:off x="2353800" y="1435088"/>
            <a:ext cx="1606200" cy="794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200" i="1">
                <a:solidFill>
                  <a:srgbClr val="3044C2"/>
                </a:solidFill>
                <a:latin typeface="Nunito Sans"/>
                <a:ea typeface="Nunito Sans"/>
                <a:cs typeface="Nunito Sans"/>
                <a:sym typeface="Nunito Sans"/>
              </a:rPr>
              <a:t>Type your question and get matched with the right tutor!</a:t>
            </a:r>
            <a:endParaRPr sz="1200" i="1">
              <a:solidFill>
                <a:srgbClr val="3044C2"/>
              </a:solidFill>
              <a:latin typeface="Nunito Sans"/>
              <a:ea typeface="Nunito Sans"/>
              <a:cs typeface="Nunito Sans"/>
              <a:sym typeface="Nunito Sans"/>
            </a:endParaRPr>
          </a:p>
        </p:txBody>
      </p:sp>
      <p:sp>
        <p:nvSpPr>
          <p:cNvPr id="765" name="Google Shape;765;p124"/>
          <p:cNvSpPr txBox="1"/>
          <p:nvPr/>
        </p:nvSpPr>
        <p:spPr>
          <a:xfrm>
            <a:off x="1212738" y="2634163"/>
            <a:ext cx="1377900" cy="121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200" i="1">
                <a:solidFill>
                  <a:srgbClr val="3044C2"/>
                </a:solidFill>
                <a:latin typeface="Nunito Sans"/>
                <a:ea typeface="Nunito Sans"/>
                <a:cs typeface="Nunito Sans"/>
                <a:sym typeface="Nunito Sans"/>
              </a:rPr>
              <a:t>Select the subject you need help with and click “Chat with a tutor”</a:t>
            </a:r>
            <a:endParaRPr sz="1200" i="1">
              <a:solidFill>
                <a:srgbClr val="3044C2"/>
              </a:solidFill>
              <a:latin typeface="Nunito Sans"/>
              <a:ea typeface="Nunito Sans"/>
              <a:cs typeface="Nunito Sans"/>
              <a:sym typeface="Nunito Sans"/>
            </a:endParaRPr>
          </a:p>
        </p:txBody>
      </p:sp>
      <p:sp>
        <p:nvSpPr>
          <p:cNvPr id="766" name="Google Shape;766;p124"/>
          <p:cNvSpPr/>
          <p:nvPr/>
        </p:nvSpPr>
        <p:spPr>
          <a:xfrm>
            <a:off x="1351600" y="1469600"/>
            <a:ext cx="767700" cy="725100"/>
          </a:xfrm>
          <a:prstGeom prst="ellipse">
            <a:avLst/>
          </a:prstGeom>
          <a:noFill/>
          <a:ln w="28575" cap="flat" cmpd="sng">
            <a:solidFill>
              <a:srgbClr val="000B7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000B76"/>
                </a:solidFill>
                <a:latin typeface="Arial Black"/>
                <a:ea typeface="Arial Black"/>
                <a:cs typeface="Arial Black"/>
                <a:sym typeface="Arial Black"/>
              </a:rPr>
              <a:t>1</a:t>
            </a:r>
            <a:endParaRPr sz="2700" b="1">
              <a:solidFill>
                <a:srgbClr val="000B76"/>
              </a:solidFill>
              <a:latin typeface="Arial Black"/>
              <a:ea typeface="Arial Black"/>
              <a:cs typeface="Arial Black"/>
              <a:sym typeface="Arial Black"/>
            </a:endParaRPr>
          </a:p>
        </p:txBody>
      </p:sp>
      <p:sp>
        <p:nvSpPr>
          <p:cNvPr id="767" name="Google Shape;767;p124"/>
          <p:cNvSpPr/>
          <p:nvPr/>
        </p:nvSpPr>
        <p:spPr>
          <a:xfrm>
            <a:off x="309325" y="2810125"/>
            <a:ext cx="767700" cy="725100"/>
          </a:xfrm>
          <a:prstGeom prst="ellipse">
            <a:avLst/>
          </a:prstGeom>
          <a:noFill/>
          <a:ln w="28575" cap="flat" cmpd="sng">
            <a:solidFill>
              <a:srgbClr val="000B7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000B76"/>
                </a:solidFill>
                <a:latin typeface="Arial Black"/>
                <a:ea typeface="Arial Black"/>
                <a:cs typeface="Arial Black"/>
                <a:sym typeface="Arial Black"/>
              </a:rPr>
              <a:t>2</a:t>
            </a:r>
            <a:endParaRPr sz="2700" b="1">
              <a:solidFill>
                <a:srgbClr val="000B76"/>
              </a:solidFill>
              <a:latin typeface="Arial Black"/>
              <a:ea typeface="Arial Black"/>
              <a:cs typeface="Arial Black"/>
              <a:sym typeface="Arial Black"/>
            </a:endParaRPr>
          </a:p>
        </p:txBody>
      </p:sp>
      <p:pic>
        <p:nvPicPr>
          <p:cNvPr id="768" name="Google Shape;768;p124"/>
          <p:cNvPicPr preferRelativeResize="0"/>
          <p:nvPr/>
        </p:nvPicPr>
        <p:blipFill>
          <a:blip r:embed="rId3">
            <a:alphaModFix/>
          </a:blip>
          <a:stretch>
            <a:fillRect/>
          </a:stretch>
        </p:blipFill>
        <p:spPr>
          <a:xfrm>
            <a:off x="4412112" y="1490900"/>
            <a:ext cx="2581416" cy="682500"/>
          </a:xfrm>
          <a:prstGeom prst="rect">
            <a:avLst/>
          </a:prstGeom>
          <a:noFill/>
          <a:ln>
            <a:noFill/>
          </a:ln>
        </p:spPr>
      </p:pic>
      <p:pic>
        <p:nvPicPr>
          <p:cNvPr id="769" name="Google Shape;769;p124"/>
          <p:cNvPicPr preferRelativeResize="0"/>
          <p:nvPr/>
        </p:nvPicPr>
        <p:blipFill rotWithShape="1">
          <a:blip r:embed="rId4">
            <a:alphaModFix/>
          </a:blip>
          <a:srcRect t="5935"/>
          <a:stretch/>
        </p:blipFill>
        <p:spPr>
          <a:xfrm>
            <a:off x="2792825" y="2571751"/>
            <a:ext cx="5569825" cy="1301000"/>
          </a:xfrm>
          <a:prstGeom prst="rect">
            <a:avLst/>
          </a:prstGeom>
          <a:noFill/>
          <a:ln>
            <a:noFill/>
          </a:ln>
        </p:spPr>
      </p:pic>
      <p:pic>
        <p:nvPicPr>
          <p:cNvPr id="770" name="Google Shape;770;p124"/>
          <p:cNvPicPr preferRelativeResize="0"/>
          <p:nvPr/>
        </p:nvPicPr>
        <p:blipFill rotWithShape="1">
          <a:blip r:embed="rId5">
            <a:alphaModFix/>
          </a:blip>
          <a:srcRect t="1646" r="2439" b="-863"/>
          <a:stretch/>
        </p:blipFill>
        <p:spPr>
          <a:xfrm>
            <a:off x="4646900" y="3935175"/>
            <a:ext cx="2518511" cy="1218900"/>
          </a:xfrm>
          <a:prstGeom prst="rect">
            <a:avLst/>
          </a:prstGeom>
          <a:noFill/>
          <a:ln>
            <a:noFill/>
          </a:ln>
        </p:spPr>
      </p:pic>
      <p:sp>
        <p:nvSpPr>
          <p:cNvPr id="771" name="Google Shape;771;p124"/>
          <p:cNvSpPr/>
          <p:nvPr/>
        </p:nvSpPr>
        <p:spPr>
          <a:xfrm rot="10800000" flipH="1">
            <a:off x="3967700" y="3935175"/>
            <a:ext cx="603000" cy="366600"/>
          </a:xfrm>
          <a:prstGeom prst="bentArrow">
            <a:avLst>
              <a:gd name="adj1" fmla="val 25000"/>
              <a:gd name="adj2" fmla="val 25000"/>
              <a:gd name="adj3" fmla="val 25000"/>
              <a:gd name="adj4" fmla="val 43750"/>
            </a:avLst>
          </a:prstGeom>
          <a:solidFill>
            <a:schemeClr val="lt1"/>
          </a:solidFill>
          <a:ln w="9525" cap="flat" cmpd="sng">
            <a:solidFill>
              <a:srgbClr val="000B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2" name="Google Shape;772;p124"/>
          <p:cNvCxnSpPr/>
          <p:nvPr/>
        </p:nvCxnSpPr>
        <p:spPr>
          <a:xfrm>
            <a:off x="557700" y="2394625"/>
            <a:ext cx="8028600" cy="11700"/>
          </a:xfrm>
          <a:prstGeom prst="straightConnector1">
            <a:avLst/>
          </a:prstGeom>
          <a:noFill/>
          <a:ln w="9525" cap="flat" cmpd="sng">
            <a:solidFill>
              <a:srgbClr val="000B76"/>
            </a:solidFill>
            <a:prstDash val="dash"/>
            <a:round/>
            <a:headEnd type="none" w="med" len="med"/>
            <a:tailEnd type="none" w="med" len="med"/>
          </a:ln>
        </p:spPr>
      </p:cxnSp>
    </p:spTree>
  </p:cSld>
  <p:clrMapOvr>
    <a:masterClrMapping/>
  </p:clrMapOvr>
</p:sld>
</file>

<file path=ppt/theme/theme1.xml><?xml version="1.0" encoding="utf-8"?>
<a:theme xmlns:a="http://schemas.openxmlformats.org/drawingml/2006/main" name="Paper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D22E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er - Simple Slides for PLS">
  <a:themeElements>
    <a:clrScheme name="Simple Light">
      <a:dk1>
        <a:srgbClr val="000000"/>
      </a:dk1>
      <a:lt1>
        <a:srgbClr val="FFFFFF"/>
      </a:lt1>
      <a:dk2>
        <a:srgbClr val="595959"/>
      </a:dk2>
      <a:lt2>
        <a:srgbClr val="EEEEEE"/>
      </a:lt2>
      <a:accent1>
        <a:srgbClr val="FD7D50"/>
      </a:accent1>
      <a:accent2>
        <a:srgbClr val="FD3939"/>
      </a:accent2>
      <a:accent3>
        <a:srgbClr val="E7B91A"/>
      </a:accent3>
      <a:accent4>
        <a:srgbClr val="010947"/>
      </a:accent4>
      <a:accent5>
        <a:srgbClr val="AB81FF"/>
      </a:accent5>
      <a:accent6>
        <a:srgbClr val="75BD78"/>
      </a:accent6>
      <a:hlink>
        <a:srgbClr val="0014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aper - Simple Slides for PLS">
  <a:themeElements>
    <a:clrScheme name="Simple Light">
      <a:dk1>
        <a:srgbClr val="000000"/>
      </a:dk1>
      <a:lt1>
        <a:srgbClr val="FFFFFF"/>
      </a:lt1>
      <a:dk2>
        <a:srgbClr val="595959"/>
      </a:dk2>
      <a:lt2>
        <a:srgbClr val="EEEEEE"/>
      </a:lt2>
      <a:accent1>
        <a:srgbClr val="FD7D50"/>
      </a:accent1>
      <a:accent2>
        <a:srgbClr val="FD3939"/>
      </a:accent2>
      <a:accent3>
        <a:srgbClr val="E7B91A"/>
      </a:accent3>
      <a:accent4>
        <a:srgbClr val="B4A7D6"/>
      </a:accent4>
      <a:accent5>
        <a:srgbClr val="AB81FF"/>
      </a:accent5>
      <a:accent6>
        <a:srgbClr val="75BD78"/>
      </a:accent6>
      <a:hlink>
        <a:srgbClr val="0014D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4444</Words>
  <Application>Microsoft Macintosh PowerPoint</Application>
  <PresentationFormat>On-screen Show (16:9)</PresentationFormat>
  <Paragraphs>292</Paragraphs>
  <Slides>33</Slides>
  <Notes>33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33</vt:i4>
      </vt:variant>
    </vt:vector>
  </HeadingPairs>
  <TitlesOfParts>
    <vt:vector size="43" baseType="lpstr">
      <vt:lpstr>Calibri</vt:lpstr>
      <vt:lpstr>Arial Black</vt:lpstr>
      <vt:lpstr>Arial</vt:lpstr>
      <vt:lpstr>Nunito Sans SemiBold</vt:lpstr>
      <vt:lpstr>Nunito Sans</vt:lpstr>
      <vt:lpstr>Paper Slides</vt:lpstr>
      <vt:lpstr>Paper - Simple Slides for PLS</vt:lpstr>
      <vt:lpstr>Simple Light</vt:lpstr>
      <vt:lpstr>Office Theme</vt:lpstr>
      <vt:lpstr>Paper - Simple Slides for PLS</vt:lpstr>
      <vt:lpstr>PowerPoint Presentation</vt:lpstr>
      <vt:lpstr>PowerPoint Presentation</vt:lpstr>
      <vt:lpstr>PowerPoint Presentation</vt:lpstr>
      <vt:lpstr>PowerPoint Presentation</vt:lpstr>
      <vt:lpstr>PowerPoint Presentation</vt:lpstr>
      <vt:lpstr>Your Student Dashboard</vt:lpstr>
      <vt:lpstr>PowerPoint Presentation</vt:lpstr>
      <vt:lpstr>PowerPoint Presentation</vt:lpstr>
      <vt:lpstr>PowerPoint Presentation</vt:lpstr>
      <vt:lpstr>PowerPoint Presentation</vt:lpstr>
      <vt:lpstr>Features in Live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Try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Phillips, Stefanie</cp:lastModifiedBy>
  <cp:revision>2</cp:revision>
  <dcterms:modified xsi:type="dcterms:W3CDTF">2023-11-01T20:45:42Z</dcterms:modified>
</cp:coreProperties>
</file>