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369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1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24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1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06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7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6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8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2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04AC8B-64E6-514C-A4D3-4BC94504A71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2BE8-3025-264B-8F85-37D896DA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17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5062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5061" name="Rectangle 45064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06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45064" name="Freeform: Shape 45068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45057" name="Title 1">
            <a:extLst>
              <a:ext uri="{FF2B5EF4-FFF2-40B4-BE49-F238E27FC236}">
                <a16:creationId xmlns:a16="http://schemas.microsoft.com/office/drawing/2014/main" id="{81448B20-AFE8-088C-391E-7D548EA0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5400" b="1" dirty="0">
                <a:solidFill>
                  <a:srgbClr val="FFFFFF"/>
                </a:solidFill>
              </a:rPr>
              <a:t>Demonstrating S.T.R.I.K.E.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25794F59-2FAF-3273-CC05-6591324D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332" y="2587999"/>
            <a:ext cx="9335480" cy="4031461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Calibri" panose="020F0502020204030204" pitchFamily="34" charset="0"/>
              </a:rPr>
              <a:t>You will be creating </a:t>
            </a:r>
            <a:r>
              <a:rPr lang="ja-JP" altLang="en-US" sz="2800">
                <a:latin typeface="Calibri" panose="020F0502020204030204" pitchFamily="34" charset="0"/>
              </a:rPr>
              <a:t>“</a:t>
            </a:r>
            <a:r>
              <a:rPr lang="en-US" altLang="ja-JP" sz="2800" dirty="0">
                <a:latin typeface="Calibri" panose="020F0502020204030204" pitchFamily="34" charset="0"/>
              </a:rPr>
              <a:t>Looks Like/Sounds Like</a:t>
            </a:r>
            <a:r>
              <a:rPr lang="ja-JP" altLang="en-US" sz="2800">
                <a:latin typeface="Calibri" panose="020F0502020204030204" pitchFamily="34" charset="0"/>
              </a:rPr>
              <a:t>”</a:t>
            </a:r>
            <a:r>
              <a:rPr lang="en-US" altLang="ja-JP" sz="2800" dirty="0">
                <a:latin typeface="Calibri" panose="020F0502020204030204" pitchFamily="34" charset="0"/>
              </a:rPr>
              <a:t> T-charts with your group or as a whole class to identify the appropriate expectations throughout our school.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*Teachers for group activity you will need to prepare seven T-chart posters that mimic the following slides.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To complete this activity as a whole group work together as a class using post-its or have students/teacher fill in following T-charts.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A8693545-66AE-DAAD-A978-AA0F787D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90170"/>
            <a:ext cx="9404723" cy="1400530"/>
          </a:xfrm>
        </p:spPr>
        <p:txBody>
          <a:bodyPr/>
          <a:lstStyle/>
          <a:p>
            <a:pPr algn="ctr"/>
            <a:r>
              <a:rPr lang="en-US" altLang="en-US" sz="6600" dirty="0"/>
              <a:t>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9968-9D13-2567-4693-107EB1B8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   Looks Like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C261D-9BDF-3D0A-2253-A2D0550DD4BA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674686-B86E-A99D-CF47-442CF933961E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0FD25D06-ECB3-B4EA-607C-68D64C59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90170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en-US" altLang="en-US" sz="6000" dirty="0"/>
              <a:t>Cafeteria/Lunchroom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902C-DF29-32C3-045A-10464C613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BC35A7-9DCF-C963-9703-430816D1FBB8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9788709-44A2-4771-BF07-0CB446AE18F0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4E641A13-0274-1361-DB03-20881811C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58432"/>
            <a:ext cx="9404723" cy="1400530"/>
          </a:xfrm>
        </p:spPr>
        <p:txBody>
          <a:bodyPr/>
          <a:lstStyle/>
          <a:p>
            <a:pPr algn="ctr"/>
            <a:r>
              <a:rPr lang="en-US" altLang="en-US" sz="6600" dirty="0"/>
              <a:t>Hallways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C24DA-3F38-F16C-7621-8C78476DC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0B4D11-59A1-D432-4C30-3D24F20D3398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6F2E7E-4F23-A1F0-A805-75A13EDF3121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29A4F7F6-0723-50FB-D538-27B47DA01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58432"/>
            <a:ext cx="9404723" cy="1400530"/>
          </a:xfrm>
        </p:spPr>
        <p:txBody>
          <a:bodyPr/>
          <a:lstStyle/>
          <a:p>
            <a:pPr algn="ctr"/>
            <a:r>
              <a:rPr lang="en-US" altLang="en-US" sz="6600" dirty="0"/>
              <a:t>Bathrooms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9A12F-DF0C-82E9-5E30-31DF51BD2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938884-CEBC-1DBE-2A95-1E26E4432122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4D94B4-47AF-0731-FD12-8772F7FFB26A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A09E6526-ABD7-DC19-5158-EBCF2A12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75870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6600" dirty="0"/>
              <a:t>Outside </a:t>
            </a:r>
            <a:br>
              <a:rPr lang="en-US" altLang="en-US" sz="6600" dirty="0"/>
            </a:br>
            <a:r>
              <a:rPr lang="en-US" altLang="en-US" sz="4000" dirty="0"/>
              <a:t>(before, during and after school)</a:t>
            </a:r>
            <a:endParaRPr lang="en-US" alt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FABB-4BC1-F9C5-C418-CEFE46D7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21255A-4D13-0329-EA48-77CFDC0B7CE7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7740CC-B007-7BCB-2C0E-BDAA30C8339D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4D2DCB74-AB83-F2B4-E32A-3123F0234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37935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8000" dirty="0"/>
              <a:t>Gym</a:t>
            </a:r>
            <a:r>
              <a:rPr lang="en-US" altLang="en-US" sz="5400" dirty="0"/>
              <a:t> </a:t>
            </a:r>
            <a:br>
              <a:rPr lang="en-US" altLang="en-US" sz="5400" dirty="0"/>
            </a:br>
            <a:r>
              <a:rPr lang="en-US" altLang="en-US" sz="4000" dirty="0"/>
              <a:t>(Athletics, Assemblies)</a:t>
            </a:r>
            <a:endParaRPr lang="en-US" alt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BD1E0-2A66-12B8-D3B8-F99037F4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A57A16-DCCD-A845-032F-BC82B87CFF08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77BB93-D9DE-FD1A-95A8-895A6555F7A8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DA37298-995F-A497-F868-EE3120EBB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75870"/>
            <a:ext cx="9404723" cy="1400530"/>
          </a:xfrm>
        </p:spPr>
        <p:txBody>
          <a:bodyPr/>
          <a:lstStyle/>
          <a:p>
            <a:pPr algn="ctr"/>
            <a:r>
              <a:rPr lang="en-US" altLang="en-US" sz="6600" dirty="0"/>
              <a:t>Busses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F47F3-7B13-511E-A7D9-E868E9EF9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05000"/>
            <a:ext cx="8229600" cy="43894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>
                <a:latin typeface="+mj-lt"/>
              </a:rPr>
              <a:t>Looks Like                Sounds Like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832F9E-389E-9948-2BC0-D75A0AE84CEE}"/>
              </a:ext>
            </a:extLst>
          </p:cNvPr>
          <p:cNvCxnSpPr/>
          <p:nvPr/>
        </p:nvCxnSpPr>
        <p:spPr>
          <a:xfrm>
            <a:off x="2514600" y="2590800"/>
            <a:ext cx="76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20CB4A-A851-41A0-23E5-08F2972ADDDF}"/>
              </a:ext>
            </a:extLst>
          </p:cNvPr>
          <p:cNvCxnSpPr/>
          <p:nvPr/>
        </p:nvCxnSpPr>
        <p:spPr>
          <a:xfrm>
            <a:off x="6096000" y="21336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38CC-B7B6-B790-85C4-A1245493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278" y="616226"/>
            <a:ext cx="9511748" cy="5903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800" dirty="0"/>
              <a:t>1. </a:t>
            </a:r>
            <a:r>
              <a:rPr lang="en-US" sz="2800" dirty="0">
                <a:latin typeface="+mj-lt"/>
              </a:rPr>
              <a:t>Turn to page </a:t>
            </a:r>
            <a:r>
              <a:rPr lang="en-US" sz="2800" dirty="0"/>
              <a:t>the S.T.R.I.K.E. Matrix</a:t>
            </a:r>
            <a:r>
              <a:rPr lang="en-US" sz="2800" dirty="0">
                <a:latin typeface="+mj-lt"/>
              </a:rPr>
              <a:t> in your planner.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2. Read the expected behaviors in each area of the school. 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3. Complete the questions below with your group or your whole class.</a:t>
            </a:r>
            <a:br>
              <a:rPr lang="en-US" sz="2800" dirty="0">
                <a:latin typeface="+mj-lt"/>
              </a:rPr>
            </a:br>
            <a:endParaRPr lang="en-US" sz="2800" dirty="0">
              <a:latin typeface="+mj-lt"/>
            </a:endParaRPr>
          </a:p>
          <a:p>
            <a:pPr>
              <a:defRPr/>
            </a:pPr>
            <a:r>
              <a:rPr lang="en-US" sz="2800" dirty="0">
                <a:latin typeface="+mj-lt"/>
              </a:rPr>
              <a:t>Which expectations on </a:t>
            </a:r>
            <a:r>
              <a:rPr lang="en-US" sz="2800" dirty="0"/>
              <a:t>the S.T.R.I.K.E. Matrix</a:t>
            </a:r>
            <a:r>
              <a:rPr lang="en-US" sz="2800" dirty="0">
                <a:latin typeface="+mj-lt"/>
              </a:rPr>
              <a:t> are also on the T-charts that your group or class created?  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Which expectations on </a:t>
            </a:r>
            <a:r>
              <a:rPr lang="en-US" sz="2800" dirty="0"/>
              <a:t>the S.T.R.I.K.E. Matrix</a:t>
            </a:r>
            <a:r>
              <a:rPr lang="en-US" sz="2800" dirty="0">
                <a:latin typeface="+mj-lt"/>
              </a:rPr>
              <a:t> are not on the T-charts that your group or class created? 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Go back to each T-chart and label each behavior recorded with the letter it would best represent in the S.T.R.I.K.E matrix. </a:t>
            </a:r>
            <a:br>
              <a:rPr lang="en-US" sz="2800" dirty="0">
                <a:latin typeface="+mj-lt"/>
              </a:rPr>
            </a:b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{57988F0D-2FB3-6945-94D7-1032AE4AA32F}tf10001062</Template>
  <TotalTime>5</TotalTime>
  <Words>283</Words>
  <Application>Microsoft Macintosh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Demonstrating S.T.R.I.K.E.</vt:lpstr>
      <vt:lpstr>Classroom</vt:lpstr>
      <vt:lpstr>Cafeteria/Lunchroom</vt:lpstr>
      <vt:lpstr>Hallways</vt:lpstr>
      <vt:lpstr>Bathrooms</vt:lpstr>
      <vt:lpstr>Outside  (before, during and after school)</vt:lpstr>
      <vt:lpstr>Gym  (Athletics, Assemblies)</vt:lpstr>
      <vt:lpstr>Busses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Demonstrating S.T.R.I.K.E.</dc:title>
  <dc:creator>Phillips, Stefanie</dc:creator>
  <cp:lastModifiedBy>Phillips, Stefanie</cp:lastModifiedBy>
  <cp:revision>1</cp:revision>
  <dcterms:created xsi:type="dcterms:W3CDTF">2023-08-04T05:05:14Z</dcterms:created>
  <dcterms:modified xsi:type="dcterms:W3CDTF">2023-08-04T05:11:09Z</dcterms:modified>
</cp:coreProperties>
</file>