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799C-500D-4B19-A26E-285F247E0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46D99-D539-48FD-A439-3712BC2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2685-D1DF-4FE6-8DB4-56FDFE0E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4B91-0B8B-4394-88ED-60A0A32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440B-86B6-4394-B5F8-A39F20E4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E7A1-B879-4E6F-A9C4-49545FD9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94221-0409-4948-874E-C9B25102C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300D5-AF28-44A4-A7DB-204631F3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F8F63-AC17-4E78-B7D5-562A83B5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292A-9771-466E-9CB7-BB2EE3A3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8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A3CB9-48F9-412D-95FC-0F3EB895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EA51B-9181-46E1-9D7C-51CF8B212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9BDF-BCB4-4A10-9E08-045804CB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36350-1E9A-4EBC-9AF1-DF848FAC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89E5-17AC-4143-9B66-B6AC4227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05C7-AE16-4DFF-A0D2-702C7487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0909-0BAE-44E2-BD04-F22ACC46B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B16DC-307A-4036-A4B9-AC6AB24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3ADB0-FA50-4560-8C9E-E4F8E4D9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ECB2-9ADA-4230-AFC2-2617201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3B0D-4B49-4ECA-87B6-ED00D81E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DDFDF-EC3C-4A36-827A-5557D516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44736-AE81-4CFC-99BD-4D813891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A0D13-CCF7-4053-B389-A2E78A29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BE7B2-D47B-432A-BD9F-3C2D2EA3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4235-6567-42B0-B859-40314BF6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96A6-C40E-42EE-A369-24CDF0BC0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B33F9-EA51-4D80-B826-9CD9DCE6C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433D6-F642-4E02-933A-44434530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1C188-8E32-4FF1-AEED-7397BEE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BA78B-DE89-4311-AEDE-773B8F39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D423-E4DC-48FC-842E-B399C937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097F-8BFC-491C-BFCC-C8B97733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3C43-26FB-40C9-864F-828540E20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0FA8D-4E93-4573-8BB2-1FE3D1235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39885-63B5-4452-AD46-867AFC3A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FE652-3D87-4F02-BD40-82F81696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9FFDF-007E-4912-92A0-F5DDA37D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635E1-D0DA-4ACD-93D7-F2CE58CA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493A-B833-4915-90E4-34777C0B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A609F-3BE4-4B4E-A5FB-0D4A19B2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09C80-6A77-403F-8B21-8E13FF42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B3B7E-2C95-444A-B4DD-7A3331C0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2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4B652-A484-4D84-BFD2-6F0E9B15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C0560-F0B8-4612-B19D-56BA11ED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BB856-7912-4C82-9088-9A9C00A6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08FE-33BA-4608-954F-2572D682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0B4F-7675-41F8-BBF2-BD4BC537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DF966-2F18-465B-B34F-9B5AE54B4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0225F-793B-41BB-BE66-37177AD7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8D159-B13C-4798-9982-51BF35FB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B8FC-76E3-4BD2-A175-B26E7AB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8573-30A2-410D-B100-9F155EE8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3C2A3-6A6A-4158-9E97-2935AD862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B92CE-5878-45CA-B55A-35CE861A9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F4D71-5EC6-4A70-857A-17C1AD14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0E59E-983B-491B-8F40-B05BA353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E0BE0-6DA3-4DEE-84BA-5BDE1271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7196F-3914-4141-9E9F-BA8599A4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2627B-B12A-479B-93B5-4EDBB4B7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FBFD7-AE9E-4E88-AA6D-00403C903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8068-5CBB-45C6-8611-C40FCB9B4B5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0A936-3B03-46E6-8128-DB019AE56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C0359-D57B-4970-9E13-7805FA718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5C03-D5D4-4F23-9CD7-BEAE9046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089C-9069-4994-903A-BF4933F12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Character Strong—May 15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BC522-292C-41C5-AD1B-08E2B11E0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 fontAlgn="base">
              <a:buFont typeface="Arial" panose="020B0604020202020204" pitchFamily="34" charset="0"/>
              <a:buChar char="•"/>
            </a:pPr>
            <a:r>
              <a:rPr lang="en-US" sz="1800" dirty="0"/>
              <a:t>Objectives:</a:t>
            </a:r>
          </a:p>
          <a:p>
            <a:pPr algn="l" fontAlgn="base"/>
            <a:r>
              <a:rPr lang="en-US" sz="1800" dirty="0"/>
              <a:t>• Students will reflect on their own character and identify ways they could improve it.</a:t>
            </a:r>
          </a:p>
          <a:p>
            <a:pPr algn="l" fontAlgn="base"/>
            <a:r>
              <a:rPr lang="en-US" sz="1800" dirty="0"/>
              <a:t> • Students will present a 30 second speech, becoming more self-confident when speaking and sharing in front of their peers. </a:t>
            </a:r>
          </a:p>
          <a:p>
            <a:pPr algn="l" fontAlgn="base"/>
            <a:r>
              <a:rPr lang="en-US" sz="1800" dirty="0"/>
              <a:t>• Students will develop empathy for their peers by learning about what in their lives are meaningful and important.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 descr="A picture containing rock, bed&#10;&#10;Description automatically generated">
            <a:extLst>
              <a:ext uri="{FF2B5EF4-FFF2-40B4-BE49-F238E27FC236}">
                <a16:creationId xmlns:a16="http://schemas.microsoft.com/office/drawing/2014/main" id="{199B59E2-0C83-4935-A62A-43CBE40CA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" y="0"/>
            <a:ext cx="6410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4CDCC-40EA-4DE7-B926-53B92B0E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42535"/>
            <a:ext cx="3031588" cy="51206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Last Week’s Character Dare!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Truth: What do you think about our most recent dare?</a:t>
            </a: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Dare: Reflect on your experience with the most recent dare.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6EF1C2-C750-425D-A982-D5E2B755C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9200"/>
            <a:ext cx="7315200" cy="4843650"/>
          </a:xfrm>
        </p:spPr>
      </p:pic>
    </p:spTree>
    <p:extLst>
      <p:ext uri="{BB962C8B-B14F-4D97-AF65-F5344CB8AC3E}">
        <p14:creationId xmlns:p14="http://schemas.microsoft.com/office/powerpoint/2010/main" val="423723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2801-A8E0-4840-A4B9-7031A44D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This week’s character Dare!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C1A1F9-A21C-42B7-BEA4-1E66F0C51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825625"/>
            <a:ext cx="8108207" cy="4351338"/>
          </a:xfrm>
        </p:spPr>
      </p:pic>
    </p:spTree>
    <p:extLst>
      <p:ext uri="{BB962C8B-B14F-4D97-AF65-F5344CB8AC3E}">
        <p14:creationId xmlns:p14="http://schemas.microsoft.com/office/powerpoint/2010/main" val="20267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5335-CB14-4DE9-B5D1-2FC673B4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Presentation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81F8-B922-46FD-A888-81C31CF0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What does a good audience member look and sound like?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Electronics are off and away.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Look at the speaker.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Sit up straight. Slouching makes it look like you aren’t interested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we will take 2-3 minutes for those presenting today to partner with someone and practice what they are going to say.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2931-5760-4E4E-8D2D-3B4E9F890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694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Gigi" panose="04040504061007020D02" pitchFamily="82" charset="0"/>
              </a:rPr>
              <a:t>Presentation Reflections…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3EC3A-3434-4E46-85E0-FEA2703F8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0657"/>
            <a:ext cx="9144000" cy="34887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Write down or discuss with your table…</a:t>
            </a:r>
          </a:p>
          <a:p>
            <a:pPr algn="l"/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fontAlgn="base"/>
            <a:endParaRPr lang="en-US" dirty="0"/>
          </a:p>
          <a:p>
            <a:pPr lvl="1" algn="l" fontAlgn="base"/>
            <a:r>
              <a:rPr lang="en-US" sz="2400" dirty="0"/>
              <a:t>1) What is one new thing you learned about someone today that you didn’t know before?</a:t>
            </a:r>
          </a:p>
          <a:p>
            <a:pPr lvl="1" algn="l" fontAlgn="base"/>
            <a:r>
              <a:rPr lang="en-US" sz="2400" dirty="0"/>
              <a:t>2) What object shared by one of your classmates stood out to you? Why?</a:t>
            </a:r>
          </a:p>
          <a:p>
            <a:pPr lvl="1" algn="l" fontAlgn="base"/>
            <a:r>
              <a:rPr lang="en-US" sz="2400" dirty="0"/>
              <a:t>3) How can sharing with one another help build relationships with people you wouldn’t necessarily have a relationship with?</a:t>
            </a:r>
          </a:p>
          <a:p>
            <a:pPr lvl="1" algn="l" fontAlgn="base"/>
            <a:r>
              <a:rPr lang="en-US" sz="2400" dirty="0"/>
              <a:t>4) What was the most difficult part of this presentation for you?</a:t>
            </a:r>
          </a:p>
          <a:p>
            <a:pPr lvl="1" algn="l" fontAlgn="base"/>
            <a:r>
              <a:rPr lang="en-US" sz="2400" dirty="0"/>
              <a:t>5) What did you enjoy the most from these presentations?</a:t>
            </a:r>
          </a:p>
        </p:txBody>
      </p:sp>
    </p:spTree>
    <p:extLst>
      <p:ext uri="{BB962C8B-B14F-4D97-AF65-F5344CB8AC3E}">
        <p14:creationId xmlns:p14="http://schemas.microsoft.com/office/powerpoint/2010/main" val="21965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Gigi</vt:lpstr>
      <vt:lpstr>Wingdings</vt:lpstr>
      <vt:lpstr>Office Theme</vt:lpstr>
      <vt:lpstr>Character Strong—May 15</vt:lpstr>
      <vt:lpstr>Last Week’s Character Dare!  Truth: What do you think about our most recent dare?  Dare: Reflect on your experience with the most recent dare.  </vt:lpstr>
      <vt:lpstr>This week’s character Dare!</vt:lpstr>
      <vt:lpstr>Presentation Reminders</vt:lpstr>
      <vt:lpstr>Presentation Reflections…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Strong—February 20</dc:title>
  <dc:creator>Sarah Raitter</dc:creator>
  <cp:lastModifiedBy>Sarah Raitter</cp:lastModifiedBy>
  <cp:revision>5</cp:revision>
  <dcterms:created xsi:type="dcterms:W3CDTF">2019-02-11T00:51:21Z</dcterms:created>
  <dcterms:modified xsi:type="dcterms:W3CDTF">2019-05-14T01:27:52Z</dcterms:modified>
</cp:coreProperties>
</file>