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64" r:id="rId2"/>
    <p:sldId id="265" r:id="rId3"/>
    <p:sldId id="258" r:id="rId4"/>
    <p:sldId id="257" r:id="rId5"/>
    <p:sldId id="267" r:id="rId6"/>
    <p:sldId id="268" r:id="rId7"/>
    <p:sldId id="269" r:id="rId8"/>
    <p:sldId id="266" r:id="rId9"/>
    <p:sldId id="261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51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4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8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8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1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C16D54-4985-4270-831B-0C155D75AFA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641F-0A10-4AE9-98A9-1D95AE19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/url?sa=i&amp;source=images&amp;cd=&amp;ved=2ahUKEwjen9zE8fjkAhW-HDQIHYzKAMkQjRx6BAgBEAQ&amp;url=https%3A%2F%2Fwww.fitfeelsgood.com%2Fthe-secret-to-effective-goal-setting%2F&amp;psig=AOvVaw32ctp8MFw8s1hZz1FNGqNl&amp;ust=15699445826002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goengineer.com/2017/12/07/bulletproof-new-years-resolutions/blo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LYECIjmnQ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apyrus.greenville.edu/wp-content/uploads/2017/10/role-model-featur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source=images&amp;cd=&amp;ved=2ahUKEwiysurO7_jkAhUkPn0KHRKwCZMQjRx6BAgBEAQ&amp;url=http%3A%2F%2Fwww.constructionworld.org%2Fkeys-to-operating-a-successful-construction-business%2F&amp;psig=AOvVaw1CxpHsM0Hn915ognAMlwBY&amp;ust=15699440675767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source=images&amp;cd=&amp;ved=2ahUKEwjHydX67_jkAhVqGTQIHQhVCfcQjRx6BAgBEAQ&amp;url=https%3A%2F%2Fevents.library.nashville.org%2Fcal%2Fevent%2FeventView.do%3Fb%3Dde%26calPath%3D%252Fpublic%252Fcals%252FMainCal%26guid%3DCAL-2a3e9ebb-62054bd3-0162-0768ac13-00003eb4demobedework%40mysite.edu%26recurrenceId%3D20180625T150000Z&amp;psig=AOvVaw1ET8Gidycac3uAazObhVfY&amp;ust=15699441656803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source=images&amp;cd=&amp;ved=2ahUKEwjUg6Cv8PjkAhXuFzQIHQXbA4cQjRx6BAgBEAQ&amp;url=https%3A%2F%2Fapps.shopify.com%2Fultimate-countdown-timer&amp;psig=AOvVaw2lxzTTqv7obg_WFjfgTGw7&amp;ust=15699442522432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source=images&amp;cd=&amp;ved=2ahUKEwie0rPW8PjkAhUjHzQIHf4wCoYQjRx6BAgBEAQ&amp;url=https%3A%2F%2Fdepoali.weebly.com%2F&amp;psig=AOvVaw07zskI2Gp8OGbulIkaqtj7&amp;ust=156994436847808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_uL6NP38hb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source=images&amp;cd=&amp;ved=2ahUKEwjPpNGk8fjkAhVwJTQIHWa1CdwQjRx6BAgBEAQ&amp;url=http%3A%2F%2Fwww.iulianionescu.com%2Fblog%2Freplacing-bad-habits-with-good-habits%2F&amp;psig=AOvVaw2jf5WXif83XQk-HN6n_cH3&amp;ust=15699445046496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&lt;strong&gt;Doctor&lt;/strong&gt; Stethoscope Child &lt;strong&gt;Clipart&lt;/strong&gt;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897592"/>
            <a:ext cx="2296593" cy="2062808"/>
          </a:xfrm>
        </p:spPr>
      </p:pic>
      <p:sp>
        <p:nvSpPr>
          <p:cNvPr id="4" name="Rectangle 3"/>
          <p:cNvSpPr/>
          <p:nvPr/>
        </p:nvSpPr>
        <p:spPr>
          <a:xfrm>
            <a:off x="2168910" y="346841"/>
            <a:ext cx="78541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Career Day Activities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 descr="一人設計學院～One Man Show Design Institute: 「設計師」與「廚師」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9" y="1394040"/>
            <a:ext cx="1859838" cy="2140021"/>
          </a:xfrm>
          <a:prstGeom prst="rect">
            <a:avLst/>
          </a:prstGeom>
        </p:spPr>
      </p:pic>
      <p:pic>
        <p:nvPicPr>
          <p:cNvPr id="9" name="Picture 8" descr="&lt;strong&gt;Clipart&lt;/strong&gt; - Science Explos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8" y="2556279"/>
            <a:ext cx="3484181" cy="2031190"/>
          </a:xfrm>
          <a:prstGeom prst="rect">
            <a:avLst/>
          </a:prstGeom>
        </p:spPr>
      </p:pic>
      <p:pic>
        <p:nvPicPr>
          <p:cNvPr id="10" name="Picture 9" descr="Colección en unidades didácticas de Experiencias educativas en aprendizaje cooperativ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3" y="4256690"/>
            <a:ext cx="2625646" cy="1851080"/>
          </a:xfrm>
          <a:prstGeom prst="rect">
            <a:avLst/>
          </a:prstGeom>
        </p:spPr>
      </p:pic>
      <p:pic>
        <p:nvPicPr>
          <p:cNvPr id="11" name="Picture 10" descr="Gavel (Court Hammer)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6" y="3511151"/>
            <a:ext cx="1578198" cy="881827"/>
          </a:xfrm>
          <a:prstGeom prst="rect">
            <a:avLst/>
          </a:prstGeom>
        </p:spPr>
      </p:pic>
      <p:pic>
        <p:nvPicPr>
          <p:cNvPr id="12" name="Picture 11" descr="Διαδικασίες - Aνακύκλωση και Εξοικονόμηση Ενέργειας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2" y="4567180"/>
            <a:ext cx="1570421" cy="2107249"/>
          </a:xfrm>
          <a:prstGeom prst="rect">
            <a:avLst/>
          </a:prstGeom>
        </p:spPr>
      </p:pic>
      <p:pic>
        <p:nvPicPr>
          <p:cNvPr id="13" name="Picture 12" descr="&lt;strong&gt;Clipart&lt;/strong&gt; - &lt;strong&gt;Veterinarian&lt;/strong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66" y="4477645"/>
            <a:ext cx="1309498" cy="1701467"/>
          </a:xfrm>
          <a:prstGeom prst="rect">
            <a:avLst/>
          </a:prstGeom>
        </p:spPr>
      </p:pic>
      <p:pic>
        <p:nvPicPr>
          <p:cNvPr id="14" name="Picture 13" descr="Learning and Teaching Resources | Ingot - Qualifications provided by TLM - Ofqual Regulated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21" y="4805724"/>
            <a:ext cx="2070047" cy="16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Four: Goal Setting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What a goal needs to be…. Lets look at the pink worksheet titled Goal setting ( the back of Work Habits WS)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Now its your turn to write some goals for yourself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You will do 3 in each area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After your have written your goals you will rank them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On the bottom of the page write two complete sentences on why you think having goals is important</a:t>
            </a:r>
            <a:endParaRPr lang="en-US" dirty="0"/>
          </a:p>
        </p:txBody>
      </p:sp>
      <p:pic>
        <p:nvPicPr>
          <p:cNvPr id="6146" name="Picture 2" descr="Image result for goal sett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490">
            <a:off x="9077411" y="792732"/>
            <a:ext cx="2774574" cy="15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goal setting mem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49" y="4631151"/>
            <a:ext cx="3231815" cy="20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it all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8949"/>
            <a:ext cx="10515600" cy="3471589"/>
          </a:xfrm>
        </p:spPr>
        <p:txBody>
          <a:bodyPr/>
          <a:lstStyle/>
          <a:p>
            <a:r>
              <a:rPr lang="en-US" dirty="0" smtClean="0"/>
              <a:t>Now that you have discussed careers that interest you, you have heard why having failures is ok, and you </a:t>
            </a:r>
            <a:r>
              <a:rPr lang="en-US" dirty="0" smtClean="0"/>
              <a:t>planned </a:t>
            </a:r>
            <a:r>
              <a:rPr lang="en-US" dirty="0" smtClean="0"/>
              <a:t>out your goals write a reflection on why education and careers are important. Also include how your day to day choices will impact your future.</a:t>
            </a:r>
          </a:p>
          <a:p>
            <a:pPr lvl="1"/>
            <a:r>
              <a:rPr lang="en-US" dirty="0" smtClean="0"/>
              <a:t>Minimum of one paragraph  (5-6 complete sentences)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Famous Failures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www.youtube.com/watch?v=zLYECIjmnQs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Discussion: How do you think these well known people became successful in their careers? What type of attitude do you think it took?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0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one: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957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Lets look at your Career Role Models (worksheet) </a:t>
            </a:r>
          </a:p>
          <a:p>
            <a:endParaRPr lang="en-US" dirty="0"/>
          </a:p>
          <a:p>
            <a:r>
              <a:rPr lang="en-US" dirty="0" smtClean="0"/>
              <a:t>Now that you have looked at your career role models get with a shoulder partner and discuss the different career titles you listed. </a:t>
            </a:r>
          </a:p>
          <a:p>
            <a:r>
              <a:rPr lang="en-US" dirty="0" smtClean="0"/>
              <a:t>Circle the one thing you believe is the most important to be successful (right side of WS). Write one sentence on the bottom of the page….</a:t>
            </a:r>
          </a:p>
        </p:txBody>
      </p:sp>
      <p:pic>
        <p:nvPicPr>
          <p:cNvPr id="2054" name="Picture 6" descr="http://papyrus.greenville.edu/wp-content/uploads/2017/10/role-model-fea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51" y="4568813"/>
            <a:ext cx="3869009" cy="21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47506" y="-1340918"/>
            <a:ext cx="2323709" cy="276999"/>
          </a:xfrm>
          <a:prstGeom prst="rect">
            <a:avLst/>
          </a:prstGeom>
          <a:solidFill>
            <a:srgbClr val="1415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Roboto"/>
              </a:rPr>
              <a:t>          </a:t>
            </a:r>
          </a:p>
        </p:txBody>
      </p:sp>
      <p:pic>
        <p:nvPicPr>
          <p:cNvPr id="2056" name="Picture 8" descr="Image result for successfu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1" y="592018"/>
            <a:ext cx="2636587" cy="18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01475" cy="14005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Activity Two: Career Alphabet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69" y="1206499"/>
            <a:ext cx="9307786" cy="543559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Please </a:t>
            </a:r>
            <a:r>
              <a:rPr lang="en-US" dirty="0"/>
              <a:t>get into pairs with your shoulder partner.  You will only need one worksheet per group </a:t>
            </a:r>
            <a:r>
              <a:rPr lang="en-US" dirty="0" smtClean="0"/>
              <a:t>(orange paper </a:t>
            </a:r>
            <a:r>
              <a:rPr lang="en-US" dirty="0"/>
              <a:t>on the back of “Career </a:t>
            </a:r>
            <a:r>
              <a:rPr lang="en-US" dirty="0" smtClean="0"/>
              <a:t>Role Model WS”)</a:t>
            </a:r>
            <a:endParaRPr lang="en-US" sz="1600" dirty="0"/>
          </a:p>
          <a:p>
            <a:pPr lvl="1"/>
            <a:r>
              <a:rPr lang="en-US" dirty="0"/>
              <a:t>I will set a timer for 5 minutes.</a:t>
            </a:r>
            <a:endParaRPr lang="en-US" sz="1600" dirty="0"/>
          </a:p>
          <a:p>
            <a:pPr lvl="1"/>
            <a:r>
              <a:rPr lang="en-US" dirty="0"/>
              <a:t>You and your partner will try to come up with 3 different career titles for each letter of the alphabet.  Remember, you are naming career/job titles, NOT names of businesses.</a:t>
            </a:r>
            <a:endParaRPr lang="en-US" sz="1600" dirty="0"/>
          </a:p>
          <a:p>
            <a:pPr lvl="1"/>
            <a:r>
              <a:rPr lang="en-US" dirty="0"/>
              <a:t>You will work together to fill in as many of the blanks as possible in 5 minutes.  You do NOT need to go in order.  You can skip around as much as you’d like.  Try not to let other groups around you see or hear your answers.</a:t>
            </a:r>
            <a:endParaRPr lang="en-US" sz="1600" dirty="0"/>
          </a:p>
          <a:p>
            <a:pPr lvl="1"/>
            <a:r>
              <a:rPr lang="en-US" dirty="0"/>
              <a:t>I will give you a warning when you have 1 minute left.  </a:t>
            </a:r>
            <a:endParaRPr lang="en-US" sz="1600" dirty="0"/>
          </a:p>
          <a:p>
            <a:pPr lvl="1"/>
            <a:r>
              <a:rPr lang="en-US" dirty="0"/>
              <a:t>At the end of 5 minutes I will tell you all to put down your pencils/pens and count how many career titles you have written down. </a:t>
            </a:r>
            <a:endParaRPr lang="en-US" sz="1600" dirty="0"/>
          </a:p>
          <a:p>
            <a:pPr lvl="1"/>
            <a:r>
              <a:rPr lang="en-US" dirty="0"/>
              <a:t>The group with the most career titles wins!</a:t>
            </a:r>
            <a:endParaRPr lang="en-US" sz="1600" dirty="0"/>
          </a:p>
          <a:p>
            <a:pPr lvl="1"/>
            <a:r>
              <a:rPr lang="en-US" dirty="0"/>
              <a:t>(NOTE: If groups finish before the 5 minutes is over, then the first group to finish wins)</a:t>
            </a:r>
            <a:endParaRPr lang="en-US" sz="2200" dirty="0"/>
          </a:p>
          <a:p>
            <a:pPr lvl="1"/>
            <a:r>
              <a:rPr lang="en-US" dirty="0"/>
              <a:t>I will check the winner’s list of careers to make sure they are all real careers.  </a:t>
            </a:r>
            <a:endParaRPr lang="en-US" sz="16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Image result for game ti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180">
            <a:off x="9160019" y="961348"/>
            <a:ext cx="2664732" cy="22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im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141">
            <a:off x="9809934" y="4634320"/>
            <a:ext cx="1607004" cy="16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Presentation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Lets </a:t>
            </a:r>
            <a:r>
              <a:rPr lang="en-US" i="1" dirty="0"/>
              <a:t>d</a:t>
            </a:r>
            <a:r>
              <a:rPr lang="en-US" i="1" dirty="0" smtClean="0"/>
              <a:t>iscuss </a:t>
            </a:r>
            <a:r>
              <a:rPr lang="en-US" i="1" dirty="0"/>
              <a:t>appropriate behavior for the presentations using the STRIKE Matrix.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 Hand out green student worksheet BEFORE they leave for the first speaker </a:t>
            </a:r>
          </a:p>
          <a:p>
            <a:endParaRPr lang="en-US" i="1" dirty="0"/>
          </a:p>
          <a:p>
            <a:r>
              <a:rPr lang="en-US" i="1" dirty="0" smtClean="0"/>
              <a:t> The green worksheet needs to be brought back to advisory for a grade after you attend all 3 speaker sessions</a:t>
            </a:r>
          </a:p>
          <a:p>
            <a:pPr lvl="1"/>
            <a:r>
              <a:rPr lang="en-US" i="1" dirty="0" smtClean="0"/>
              <a:t>There is also an activity we will be doing with it later in the day  </a:t>
            </a:r>
            <a:endParaRPr lang="en-US" dirty="0"/>
          </a:p>
        </p:txBody>
      </p:sp>
      <p:pic>
        <p:nvPicPr>
          <p:cNvPr id="4098" name="Picture 2" descr="Image result for depoali STRIKE Matri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470" y="5512526"/>
            <a:ext cx="3362325" cy="11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7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op sig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9" y="2308224"/>
            <a:ext cx="3940175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500" y="469900"/>
            <a:ext cx="8636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Enjoy the speakers!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Speaker </a:t>
            </a:r>
            <a:r>
              <a:rPr lang="en-US" b="1" dirty="0"/>
              <a:t>One</a:t>
            </a:r>
            <a:r>
              <a:rPr lang="en-US" dirty="0"/>
              <a:t> - 	9:00 – </a:t>
            </a:r>
            <a:r>
              <a:rPr lang="en-US" dirty="0" smtClean="0"/>
              <a:t>9:30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Speaker </a:t>
            </a:r>
            <a:r>
              <a:rPr lang="en-US" b="1" dirty="0"/>
              <a:t>Two</a:t>
            </a:r>
            <a:r>
              <a:rPr lang="en-US" dirty="0"/>
              <a:t> - 	9:34 – </a:t>
            </a:r>
            <a:r>
              <a:rPr lang="en-US" dirty="0" smtClean="0"/>
              <a:t>10:04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Speaker </a:t>
            </a:r>
            <a:r>
              <a:rPr lang="en-US" b="1" dirty="0"/>
              <a:t>Three</a:t>
            </a:r>
            <a:r>
              <a:rPr lang="en-US" dirty="0"/>
              <a:t> - 	10:08 - </a:t>
            </a:r>
            <a:r>
              <a:rPr lang="en-US" dirty="0" smtClean="0"/>
              <a:t>10:38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Back to Advisory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6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Thank you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Turn to the back of the green presenter worksheet “Writing </a:t>
            </a:r>
            <a:r>
              <a:rPr lang="en-US" dirty="0"/>
              <a:t>Y</a:t>
            </a:r>
            <a:r>
              <a:rPr lang="en-US" dirty="0" smtClean="0"/>
              <a:t>our Thank You Notes” </a:t>
            </a:r>
          </a:p>
          <a:p>
            <a:r>
              <a:rPr lang="en-US" dirty="0" smtClean="0"/>
              <a:t> Lets go over how to properly write a thank you note</a:t>
            </a:r>
          </a:p>
          <a:p>
            <a:r>
              <a:rPr lang="en-US" dirty="0"/>
              <a:t> </a:t>
            </a:r>
            <a:r>
              <a:rPr lang="en-US" dirty="0" smtClean="0"/>
              <a:t>Its now your turn: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Pick one of the speakers you enjoyed listening to and write your thank you note to them on the blue sheet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Turn in the note to me when you are done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6519">
            <a:off x="8260890" y="3971092"/>
            <a:ext cx="3577923" cy="20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9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Fail Your Way To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uL6NP38hbk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Written Response: Do you think it is ok to fail?</a:t>
            </a:r>
          </a:p>
          <a:p>
            <a:pPr marL="0" indent="0">
              <a:buNone/>
            </a:pPr>
            <a:r>
              <a:rPr lang="en-US" dirty="0" smtClean="0"/>
              <a:t>Why or why not? Name one thing you have failed </a:t>
            </a:r>
          </a:p>
          <a:p>
            <a:pPr marL="0" indent="0">
              <a:buNone/>
            </a:pPr>
            <a:r>
              <a:rPr lang="en-US" dirty="0" smtClean="0"/>
              <a:t>And what you did to overcome it </a:t>
            </a:r>
            <a:endParaRPr lang="en-US" dirty="0"/>
          </a:p>
        </p:txBody>
      </p:sp>
      <p:pic>
        <p:nvPicPr>
          <p:cNvPr id="2050" name="Picture 2" descr="Image result for just because you failed doesn't make you a fail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629832"/>
            <a:ext cx="3908425" cy="39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3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Three: Work Habits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work habits are important in any job you have. Right now your job is going to school. Where could you work to improve your habits?</a:t>
            </a:r>
          </a:p>
          <a:p>
            <a:pPr lvl="1"/>
            <a:r>
              <a:rPr lang="en-US" dirty="0" smtClean="0"/>
              <a:t>Please fill out the pink worksheet titled “Work Habits”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Include how you will improve on the two habits you picked</a:t>
            </a:r>
          </a:p>
        </p:txBody>
      </p:sp>
      <p:pic>
        <p:nvPicPr>
          <p:cNvPr id="5122" name="Picture 2" descr="Image result for habi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19" y="4001243"/>
            <a:ext cx="4719592" cy="27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4702</TotalTime>
  <Words>702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Roboto</vt:lpstr>
      <vt:lpstr>Wingdings</vt:lpstr>
      <vt:lpstr>Wingdings 3</vt:lpstr>
      <vt:lpstr>Ion</vt:lpstr>
      <vt:lpstr>PowerPoint Presentation</vt:lpstr>
      <vt:lpstr> Famous Failures </vt:lpstr>
      <vt:lpstr>Activity one:   </vt:lpstr>
      <vt:lpstr>Activity Two: Career Alphabet  </vt:lpstr>
      <vt:lpstr> Presentation Behavior </vt:lpstr>
      <vt:lpstr>PowerPoint Presentation</vt:lpstr>
      <vt:lpstr> Thank you Notes</vt:lpstr>
      <vt:lpstr> Fail Your Way To Success </vt:lpstr>
      <vt:lpstr>Activity Three: Work Habits </vt:lpstr>
      <vt:lpstr>Activity Four: Goal Setting </vt:lpstr>
      <vt:lpstr>Wrapping it all up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#1</dc:title>
  <dc:creator>Carr, Alexandra</dc:creator>
  <cp:lastModifiedBy>Foster, Rachel</cp:lastModifiedBy>
  <cp:revision>31</cp:revision>
  <dcterms:created xsi:type="dcterms:W3CDTF">2018-09-18T15:23:02Z</dcterms:created>
  <dcterms:modified xsi:type="dcterms:W3CDTF">2019-10-04T15:46:32Z</dcterms:modified>
</cp:coreProperties>
</file>