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66"/>
    <a:srgbClr val="008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6F7D5-07BF-3E40-B8FC-AB159837CA1E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54838-87FD-0E4B-87A6-285D88B9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They</a:t>
            </a:r>
            <a:r>
              <a:rPr lang="en-US" baseline="0" dirty="0" smtClean="0"/>
              <a:t> couldn’t call it the First World War if the Second World War hadn’t happened yet!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4838-87FD-0E4B-87A6-285D88B9EF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5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3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4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3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5E98A-0224-734C-B766-7C9204CF0E9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4352-347B-014A-9C6A-F4CE374A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AGCHk5_2sk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pass-i.com/wp-content/uploads/2012/11/veterans-day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4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uburnveteransday.webs.com/Vets%20Day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81599"/>
            <a:ext cx="2126776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uburnveteransday.webs.com/Vets%20Day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71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inhardt.edu/Current-Students/Student_Activities/images/2013_Veterans_D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48" y="5181600"/>
            <a:ext cx="21240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reinhardt.edu/Current-Students/Student_Activities/images/2013_Veterans_D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" y="0"/>
            <a:ext cx="212407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3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ommondreams.org/files/images/longestw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4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5390866" cy="1371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Peace Time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1063"/>
            <a:ext cx="4572000" cy="44969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Not all Veterans served in </a:t>
            </a:r>
            <a:r>
              <a:rPr lang="en-US" sz="2800" b="1" dirty="0" smtClean="0">
                <a:solidFill>
                  <a:srgbClr val="00B050"/>
                </a:solidFill>
              </a:rPr>
              <a:t>combat </a:t>
            </a:r>
            <a:r>
              <a:rPr lang="en-US" sz="2800" dirty="0" smtClean="0">
                <a:solidFill>
                  <a:srgbClr val="0070C0"/>
                </a:solidFill>
              </a:rPr>
              <a:t>or during times off war.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These veterans still served our nation well and deserve our respect and admiration for their duties.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clipartist.net/libertarian_porcupine/us_flag_peace_symbol-1969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66" y="31845"/>
            <a:ext cx="3505200" cy="31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veterans.ny.gov/sites/default/files/styles/panopoly_image_full/public/pages/womenvet.jpg?itok=WXCgo-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97690"/>
            <a:ext cx="400448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3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6076666" cy="1371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What do I do?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48006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Veterans Day is a federal holiday.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Some government offices and even schools might be closed on November 11</a:t>
            </a:r>
            <a:r>
              <a:rPr lang="en-US" sz="2800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dirty="0" smtClean="0">
                <a:solidFill>
                  <a:srgbClr val="0070C0"/>
                </a:solidFill>
              </a:rPr>
              <a:t>.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Some towns and cities host parades for veterans.  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http://www.koaa.com/images/flag.marchers.vets.day.parade.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19265"/>
            <a:ext cx="41148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clipartheaven.com/clipart/americana/watching_para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0"/>
            <a:ext cx="2676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7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20574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Anything Else?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61063"/>
            <a:ext cx="4572000" cy="44969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You could: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1. Go to a parade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2. Visit a grave site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3. Go to a memorial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4. Write a soldier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5. Thank a </a:t>
            </a:r>
            <a:r>
              <a:rPr lang="en-US" sz="2800" dirty="0" smtClean="0">
                <a:solidFill>
                  <a:srgbClr val="0070C0"/>
                </a:solidFill>
              </a:rPr>
              <a:t>veteran or  	soldier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22532" name="Picture 4" descr="http://c3333154.r54.cf0.rackcdn.com/otb/bowling-balls/300/thank-a-soldier-2544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4000500"/>
            <a:ext cx="386572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ighlighthollywood.com/wp-content/uploads/2013/05/Prince-Harry-Arlington-Ceme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479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8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45859" cy="11430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16" y="274638"/>
            <a:ext cx="4913064" cy="6358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715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48"/>
            <a:ext cx="4572000" cy="17526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Veterans Day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" y="1414748"/>
            <a:ext cx="5181600" cy="393136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Veterans Day is an official United States holiday.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The Day honors </a:t>
            </a:r>
            <a:r>
              <a:rPr lang="en-US" sz="2800" b="1" dirty="0" smtClean="0">
                <a:solidFill>
                  <a:srgbClr val="FF0000"/>
                </a:solidFill>
              </a:rPr>
              <a:t>veterans </a:t>
            </a:r>
            <a:r>
              <a:rPr lang="en-US" sz="2800" dirty="0" smtClean="0">
                <a:solidFill>
                  <a:srgbClr val="0070C0"/>
                </a:solidFill>
              </a:rPr>
              <a:t>who severed in the armed forces.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It is a </a:t>
            </a:r>
            <a:r>
              <a:rPr lang="en-US" sz="2800" b="1" dirty="0" smtClean="0">
                <a:solidFill>
                  <a:srgbClr val="00B050"/>
                </a:solidFill>
              </a:rPr>
              <a:t>federal</a:t>
            </a:r>
            <a:r>
              <a:rPr lang="en-US" sz="2800" dirty="0" smtClean="0">
                <a:solidFill>
                  <a:srgbClr val="0070C0"/>
                </a:solidFill>
              </a:rPr>
              <a:t> holiday on November 11</a:t>
            </a:r>
            <a:r>
              <a:rPr lang="en-US" sz="2800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dirty="0" smtClean="0">
                <a:solidFill>
                  <a:srgbClr val="0070C0"/>
                </a:solidFill>
              </a:rPr>
              <a:t>, each year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When it falls on the weekend, we usually honor </a:t>
            </a:r>
            <a:r>
              <a:rPr lang="en-US" sz="2800" dirty="0" smtClean="0">
                <a:solidFill>
                  <a:srgbClr val="0070C0"/>
                </a:solidFill>
              </a:rPr>
              <a:t>it on either the Friday before or the following Monday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elcivics.com/images/veterans-day-nov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88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ierocks.areavoices.com/nierocks%21/images/VETERANS-DAY-NOV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5562600"/>
            <a:ext cx="5147481" cy="12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eteransrememberedflag.com/files/page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4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5543266" cy="1447800"/>
          </a:xfrm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Veterans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1"/>
            <a:ext cx="46482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Veterans Day celebrates the </a:t>
            </a:r>
            <a:r>
              <a:rPr lang="en-US" sz="2800" b="1" dirty="0" smtClean="0">
                <a:solidFill>
                  <a:srgbClr val="00B050"/>
                </a:solidFill>
              </a:rPr>
              <a:t>service</a:t>
            </a:r>
            <a:r>
              <a:rPr lang="en-US" sz="2800" dirty="0" smtClean="0">
                <a:solidFill>
                  <a:srgbClr val="0070C0"/>
                </a:solidFill>
              </a:rPr>
              <a:t> of all United States </a:t>
            </a:r>
            <a:r>
              <a:rPr lang="en-US" sz="2800" dirty="0">
                <a:solidFill>
                  <a:srgbClr val="0070C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ilitary veterans.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On the other hand, </a:t>
            </a:r>
            <a:r>
              <a:rPr lang="en-US" sz="2800" b="1" dirty="0" smtClean="0">
                <a:solidFill>
                  <a:srgbClr val="FF0000"/>
                </a:solidFill>
              </a:rPr>
              <a:t>Memorial Day </a:t>
            </a:r>
            <a:r>
              <a:rPr lang="en-US" sz="2800" dirty="0" smtClean="0">
                <a:solidFill>
                  <a:srgbClr val="0070C0"/>
                </a:solidFill>
              </a:rPr>
              <a:t>honors United States service members who died in </a:t>
            </a:r>
            <a:r>
              <a:rPr lang="en-US" sz="2800" b="1" dirty="0" smtClean="0">
                <a:solidFill>
                  <a:srgbClr val="00B050"/>
                </a:solidFill>
              </a:rPr>
              <a:t>combat</a:t>
            </a:r>
            <a:r>
              <a:rPr lang="en-US" sz="2800" dirty="0" smtClean="0">
                <a:solidFill>
                  <a:srgbClr val="0070C0"/>
                </a:solidFill>
              </a:rPr>
              <a:t>. 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timeonhands.files.wordpress.com/2011/11/veterans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36"/>
            <a:ext cx="3045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ar-veterans.org/Memorial-Day-Comments_0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4112525" cy="27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0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038" y="0"/>
            <a:ext cx="6076666" cy="14478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Armistice Day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57400"/>
            <a:ext cx="45720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November 11th is also known as </a:t>
            </a:r>
            <a:r>
              <a:rPr lang="en-US" sz="2800" b="1" dirty="0" smtClean="0">
                <a:solidFill>
                  <a:srgbClr val="FF0000"/>
                </a:solidFill>
              </a:rPr>
              <a:t>Armistice Day</a:t>
            </a:r>
            <a:r>
              <a:rPr lang="en-US" sz="2800" dirty="0" smtClean="0">
                <a:solidFill>
                  <a:srgbClr val="0070C0"/>
                </a:solidFill>
              </a:rPr>
              <a:t>.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An </a:t>
            </a:r>
            <a:r>
              <a:rPr lang="en-US" sz="2800" b="1" dirty="0" smtClean="0">
                <a:solidFill>
                  <a:srgbClr val="00B050"/>
                </a:solidFill>
              </a:rPr>
              <a:t>armistice</a:t>
            </a:r>
            <a:r>
              <a:rPr lang="en-US" sz="2800" dirty="0" smtClean="0">
                <a:solidFill>
                  <a:srgbClr val="0070C0"/>
                </a:solidFill>
              </a:rPr>
              <a:t> is an agreement made between opposing sides during a war to stop fighting for a certain period of time, or a </a:t>
            </a:r>
            <a:r>
              <a:rPr lang="en-US" sz="2800" b="1" dirty="0" smtClean="0">
                <a:solidFill>
                  <a:srgbClr val="00B050"/>
                </a:solidFill>
              </a:rPr>
              <a:t>truce</a:t>
            </a:r>
            <a:r>
              <a:rPr lang="en-US" sz="2800" dirty="0" smtClean="0">
                <a:solidFill>
                  <a:srgbClr val="0070C0"/>
                </a:solidFill>
              </a:rPr>
              <a:t>.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globalsecurity.org/military/world/war/ww1/images/armistice-d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0"/>
            <a:ext cx="28125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115.popscreencdn.com/162583922_bowling-ball-and-pin-truce-love-photo-sculp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3671250"/>
            <a:ext cx="410797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90800" y="6248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6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67" y="0"/>
            <a:ext cx="6381466" cy="14478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11-11-11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Armistice was signed on the 11th month, on the 11th day, at the 11th hour</a:t>
            </a:r>
            <a:r>
              <a:rPr lang="en-US" sz="2800" dirty="0" smtClean="0">
                <a:solidFill>
                  <a:srgbClr val="0070C0"/>
                </a:solidFill>
              </a:rPr>
              <a:t>! PEACE!!!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The war became known as the </a:t>
            </a:r>
            <a:r>
              <a:rPr lang="en-US" sz="2800" b="1" dirty="0" smtClean="0">
                <a:solidFill>
                  <a:srgbClr val="00B050"/>
                </a:solidFill>
              </a:rPr>
              <a:t>War to End all Wars</a:t>
            </a:r>
            <a:r>
              <a:rPr lang="en-US" sz="2800" dirty="0" smtClean="0">
                <a:solidFill>
                  <a:srgbClr val="0070C0"/>
                </a:solidFill>
              </a:rPr>
              <a:t> and </a:t>
            </a:r>
            <a:r>
              <a:rPr lang="en-US" sz="2800" b="1" i="1" dirty="0" smtClean="0">
                <a:solidFill>
                  <a:schemeClr val="tx1"/>
                </a:solidFill>
              </a:rPr>
              <a:t>eventually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World War 1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Why </a:t>
            </a:r>
            <a:r>
              <a:rPr lang="en-US" sz="2800" b="1" dirty="0" smtClean="0">
                <a:solidFill>
                  <a:schemeClr val="tx1"/>
                </a:solidFill>
              </a:rPr>
              <a:t>eventually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They couldn’t call it the </a:t>
            </a:r>
            <a:r>
              <a:rPr lang="en-US" sz="2800" b="1" dirty="0" smtClean="0">
                <a:solidFill>
                  <a:srgbClr val="00FF00"/>
                </a:solidFill>
              </a:rPr>
              <a:t>World War 1 </a:t>
            </a:r>
            <a:r>
              <a:rPr lang="en-US" sz="2800" dirty="0" smtClean="0">
                <a:solidFill>
                  <a:srgbClr val="0070C0"/>
                </a:solidFill>
              </a:rPr>
              <a:t>if there wasn’t a </a:t>
            </a:r>
            <a:r>
              <a:rPr lang="en-US" sz="2800" b="1" dirty="0" smtClean="0">
                <a:solidFill>
                  <a:srgbClr val="00FF00"/>
                </a:solidFill>
              </a:rPr>
              <a:t>World War 2 </a:t>
            </a:r>
            <a:r>
              <a:rPr lang="en-US" sz="2800" dirty="0" smtClean="0">
                <a:solidFill>
                  <a:srgbClr val="0070C0"/>
                </a:solidFill>
              </a:rPr>
              <a:t>yet!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2.bp.blogspot.com/-Yn8p3zK13RA/UBq3shF35cI/AAAAAAAAASI/puBoZvLdQNs/s1600/Vonnegut+Library+Armistice+Day+event+logo+11NOV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a/ab/%27Destroy_this_mad_brute%27_WWI_propaganda_poster_%28US_version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a/ab/%27Destroy_this_mad_brute%27_WWI_propaganda_poster_%28US_version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20405652">
            <a:off x="3287624" y="4456573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0405652">
            <a:off x="6183224" y="4443336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12954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Why an Armistice?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13764"/>
            <a:ext cx="4572000" cy="36678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Great </a:t>
            </a:r>
            <a:r>
              <a:rPr lang="en-US" sz="2800" b="1" dirty="0" smtClean="0">
                <a:solidFill>
                  <a:srgbClr val="FF0000"/>
                </a:solidFill>
              </a:rPr>
              <a:t>War, or World War </a:t>
            </a:r>
            <a:r>
              <a:rPr lang="en-US" sz="2800" b="1" dirty="0" smtClean="0">
                <a:solidFill>
                  <a:srgbClr val="FF0000"/>
                </a:solidFill>
              </a:rPr>
              <a:t>I,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was fought in </a:t>
            </a:r>
            <a:r>
              <a:rPr lang="en-US" sz="2800" b="1" dirty="0" smtClean="0">
                <a:solidFill>
                  <a:srgbClr val="0070C0"/>
                </a:solidFill>
              </a:rPr>
              <a:t>Europe</a:t>
            </a:r>
            <a:r>
              <a:rPr lang="en-US" sz="2800" dirty="0" smtClean="0">
                <a:solidFill>
                  <a:srgbClr val="0070C0"/>
                </a:solidFill>
              </a:rPr>
              <a:t> and other parts of the world.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Much of the fighting took place in </a:t>
            </a:r>
            <a:r>
              <a:rPr lang="en-US" sz="2800" b="1" dirty="0" smtClean="0">
                <a:solidFill>
                  <a:srgbClr val="00B050"/>
                </a:solidFill>
              </a:rPr>
              <a:t>trenches</a:t>
            </a:r>
            <a:r>
              <a:rPr lang="en-US" sz="2800" dirty="0" smtClean="0">
                <a:solidFill>
                  <a:srgbClr val="0070C0"/>
                </a:solidFill>
              </a:rPr>
              <a:t>, eventually leading to a </a:t>
            </a:r>
            <a:r>
              <a:rPr lang="en-US" sz="2800" b="1" dirty="0" smtClean="0">
                <a:solidFill>
                  <a:srgbClr val="00B050"/>
                </a:solidFill>
              </a:rPr>
              <a:t>stalemate</a:t>
            </a:r>
            <a:r>
              <a:rPr lang="en-US" sz="2800" dirty="0" smtClean="0">
                <a:solidFill>
                  <a:srgbClr val="0070C0"/>
                </a:solidFill>
              </a:rPr>
              <a:t>.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activerain.com/image_store/uploads/6/6/8/2/0/ar128449842028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42910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ZGxGFyEbwIU/TVblhXeqj_I/AAAAAAAAC9E/KdiuN5hggrE/s1600/Stalem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4495800" cy="16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ers.erols.com/mwhite28/images/ww1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19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7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24" y="76200"/>
            <a:ext cx="6533866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Remembrance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267200" cy="5334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Some others, especially in </a:t>
            </a:r>
            <a:r>
              <a:rPr lang="en-US" sz="2800" b="1" dirty="0" smtClean="0">
                <a:solidFill>
                  <a:srgbClr val="FF0000"/>
                </a:solidFill>
              </a:rPr>
              <a:t>Great Britain,</a:t>
            </a:r>
            <a:r>
              <a:rPr lang="en-US" sz="2800" dirty="0" smtClean="0">
                <a:solidFill>
                  <a:srgbClr val="0070C0"/>
                </a:solidFill>
              </a:rPr>
              <a:t> call the 11th Remembrance Day.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It is also known as </a:t>
            </a:r>
            <a:r>
              <a:rPr lang="en-US" sz="2800" b="1" dirty="0" smtClean="0">
                <a:solidFill>
                  <a:srgbClr val="FF0000"/>
                </a:solidFill>
              </a:rPr>
              <a:t>Poppy Day </a:t>
            </a:r>
            <a:r>
              <a:rPr lang="en-US" sz="2800" dirty="0" smtClean="0">
                <a:solidFill>
                  <a:srgbClr val="0070C0"/>
                </a:solidFill>
              </a:rPr>
              <a:t>because of the beautiful </a:t>
            </a:r>
            <a:r>
              <a:rPr lang="en-US" sz="2800" dirty="0" smtClean="0">
                <a:solidFill>
                  <a:srgbClr val="0070C0"/>
                </a:solidFill>
              </a:rPr>
              <a:t>flowers grew in the battlefields after the war was over.</a:t>
            </a:r>
          </a:p>
          <a:p>
            <a:r>
              <a:rPr lang="en-US" sz="2800" dirty="0" smtClean="0">
                <a:solidFill>
                  <a:srgbClr val="0070C0"/>
                </a:solidFill>
                <a:hlinkClick r:id="rId2"/>
              </a:rPr>
              <a:t>story of the poppy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cohdayton.files.wordpress.com/2011/10/remembrance-d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476625"/>
            <a:ext cx="47148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sources.woodlands-junior.kent.sch.uk/customs/questions/britain/br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1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4552666" cy="19050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Who is a Veteran?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1063"/>
            <a:ext cx="4572000" cy="44969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 veteran is someone who served his or her nation in the </a:t>
            </a:r>
            <a:r>
              <a:rPr lang="en-US" sz="2800" b="1" dirty="0" smtClean="0">
                <a:solidFill>
                  <a:srgbClr val="FF0000"/>
                </a:solidFill>
              </a:rPr>
              <a:t>armed forces</a:t>
            </a:r>
            <a:r>
              <a:rPr lang="en-US" sz="2800" dirty="0" smtClean="0">
                <a:solidFill>
                  <a:srgbClr val="0070C0"/>
                </a:solidFill>
              </a:rPr>
              <a:t>.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There are 5 branches of the United States Armed Forces.  </a:t>
            </a:r>
          </a:p>
          <a:p>
            <a:r>
              <a:rPr lang="en-US" sz="2800" i="1" dirty="0" smtClean="0">
                <a:solidFill>
                  <a:srgbClr val="7030A0"/>
                </a:solidFill>
              </a:rPr>
              <a:t>Do you know anyone in the armed forces?</a:t>
            </a:r>
            <a:endParaRPr lang="en-US" sz="2800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i3.photobucket.com/albums/y88/TOGWT/ArmedForcesDay_zpsd47d8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472"/>
            <a:ext cx="388620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usinesspundit.com/wp-content/uploads/2009/05/zzarmedfo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8862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0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4857466" cy="1752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War Time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1063"/>
            <a:ext cx="4953000" cy="44969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Veterans have served during many wars in our nations history. 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What war do you think was the longest?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What war was the shortest? 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What war was the oldest?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vfw4393.webs.com/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3953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5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435</Words>
  <Application>Microsoft Macintosh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Veterans Day</vt:lpstr>
      <vt:lpstr>Veterans Day</vt:lpstr>
      <vt:lpstr>Armistice Day</vt:lpstr>
      <vt:lpstr>11-11-11 </vt:lpstr>
      <vt:lpstr>Why an Armistice?</vt:lpstr>
      <vt:lpstr>Remembrance </vt:lpstr>
      <vt:lpstr>Who is a Veteran?</vt:lpstr>
      <vt:lpstr>War Time</vt:lpstr>
      <vt:lpstr>PowerPoint Presentation</vt:lpstr>
      <vt:lpstr>Peace Time</vt:lpstr>
      <vt:lpstr>What do I do?</vt:lpstr>
      <vt:lpstr>Anything Else?</vt:lpstr>
      <vt:lpstr>Activity</vt:lpstr>
    </vt:vector>
  </TitlesOfParts>
  <Company>Carrera Performace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Knoll</dc:creator>
  <cp:lastModifiedBy>Angie Knoll</cp:lastModifiedBy>
  <cp:revision>5</cp:revision>
  <dcterms:created xsi:type="dcterms:W3CDTF">2017-11-08T03:38:23Z</dcterms:created>
  <dcterms:modified xsi:type="dcterms:W3CDTF">2017-11-08T04:21:26Z</dcterms:modified>
</cp:coreProperties>
</file>