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8" r:id="rId2"/>
    <p:sldId id="349" r:id="rId3"/>
    <p:sldId id="35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5"/>
    <p:restoredTop sz="96928"/>
  </p:normalViewPr>
  <p:slideViewPr>
    <p:cSldViewPr snapToGrid="0">
      <p:cViewPr varScale="1">
        <p:scale>
          <a:sx n="144" d="100"/>
          <a:sy n="144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5ADC2-B178-4E0D-83D3-57792FFE7B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118EE3-2F6F-434C-A630-08CAED0223B2}">
      <dgm:prSet/>
      <dgm:spPr/>
      <dgm:t>
        <a:bodyPr/>
        <a:lstStyle/>
        <a:p>
          <a:r>
            <a:rPr lang="en-US"/>
            <a:t>Open your planner to page 10 to check your answers.</a:t>
          </a:r>
        </a:p>
      </dgm:t>
    </dgm:pt>
    <dgm:pt modelId="{EF510D51-949A-4288-A564-D2F80CEF3DB9}" type="parTrans" cxnId="{14A52A4F-4A9F-48E4-9A0D-CA6A14252141}">
      <dgm:prSet/>
      <dgm:spPr/>
      <dgm:t>
        <a:bodyPr/>
        <a:lstStyle/>
        <a:p>
          <a:endParaRPr lang="en-US"/>
        </a:p>
      </dgm:t>
    </dgm:pt>
    <dgm:pt modelId="{EA3AD24A-F5FD-474E-AC15-52CC48D28C8D}" type="sibTrans" cxnId="{14A52A4F-4A9F-48E4-9A0D-CA6A14252141}">
      <dgm:prSet/>
      <dgm:spPr/>
      <dgm:t>
        <a:bodyPr/>
        <a:lstStyle/>
        <a:p>
          <a:endParaRPr lang="en-US"/>
        </a:p>
      </dgm:t>
    </dgm:pt>
    <dgm:pt modelId="{D69AC47A-D467-470B-9A5E-0C8C5CB1E047}">
      <dgm:prSet/>
      <dgm:spPr/>
      <dgm:t>
        <a:bodyPr/>
        <a:lstStyle/>
        <a:p>
          <a:r>
            <a:rPr lang="en-US"/>
            <a:t>Move behavior expectations to correct spaces if needed.</a:t>
          </a:r>
        </a:p>
      </dgm:t>
    </dgm:pt>
    <dgm:pt modelId="{368D996F-87C3-4523-B4C2-664CC4F0DAA8}" type="parTrans" cxnId="{BBC52987-0EBF-4718-A9CE-EE6879201CC7}">
      <dgm:prSet/>
      <dgm:spPr/>
      <dgm:t>
        <a:bodyPr/>
        <a:lstStyle/>
        <a:p>
          <a:endParaRPr lang="en-US"/>
        </a:p>
      </dgm:t>
    </dgm:pt>
    <dgm:pt modelId="{CE2513E0-912E-425A-8CE5-B7E657B5B3AA}" type="sibTrans" cxnId="{BBC52987-0EBF-4718-A9CE-EE6879201CC7}">
      <dgm:prSet/>
      <dgm:spPr/>
      <dgm:t>
        <a:bodyPr/>
        <a:lstStyle/>
        <a:p>
          <a:endParaRPr lang="en-US"/>
        </a:p>
      </dgm:t>
    </dgm:pt>
    <dgm:pt modelId="{DB7AB381-E7AC-1348-B7E5-B81D14970A2C}" type="pres">
      <dgm:prSet presAssocID="{EC45ADC2-B178-4E0D-83D3-57792FFE7B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C7CA4E-83EF-7047-A7AC-8AEBD5B34310}" type="pres">
      <dgm:prSet presAssocID="{AA118EE3-2F6F-434C-A630-08CAED0223B2}" presName="hierRoot1" presStyleCnt="0"/>
      <dgm:spPr/>
    </dgm:pt>
    <dgm:pt modelId="{CE53696E-6565-1E48-8B37-10E374D0790E}" type="pres">
      <dgm:prSet presAssocID="{AA118EE3-2F6F-434C-A630-08CAED0223B2}" presName="composite" presStyleCnt="0"/>
      <dgm:spPr/>
    </dgm:pt>
    <dgm:pt modelId="{01C9FB3F-1035-3148-BE6C-B31CC1D9F2DA}" type="pres">
      <dgm:prSet presAssocID="{AA118EE3-2F6F-434C-A630-08CAED0223B2}" presName="background" presStyleLbl="node0" presStyleIdx="0" presStyleCnt="2"/>
      <dgm:spPr/>
    </dgm:pt>
    <dgm:pt modelId="{AD1A3494-2F5E-ED4A-BBA8-AE120D8127EE}" type="pres">
      <dgm:prSet presAssocID="{AA118EE3-2F6F-434C-A630-08CAED0223B2}" presName="text" presStyleLbl="fgAcc0" presStyleIdx="0" presStyleCnt="2">
        <dgm:presLayoutVars>
          <dgm:chPref val="3"/>
        </dgm:presLayoutVars>
      </dgm:prSet>
      <dgm:spPr/>
    </dgm:pt>
    <dgm:pt modelId="{879C211B-B7EA-E84B-97BB-CD9F6F5D6AFF}" type="pres">
      <dgm:prSet presAssocID="{AA118EE3-2F6F-434C-A630-08CAED0223B2}" presName="hierChild2" presStyleCnt="0"/>
      <dgm:spPr/>
    </dgm:pt>
    <dgm:pt modelId="{1FA0E788-5C2D-F946-BF25-E2000AFB6E6B}" type="pres">
      <dgm:prSet presAssocID="{D69AC47A-D467-470B-9A5E-0C8C5CB1E047}" presName="hierRoot1" presStyleCnt="0"/>
      <dgm:spPr/>
    </dgm:pt>
    <dgm:pt modelId="{9F096705-9A46-CE42-B594-FFCB32DBF1E3}" type="pres">
      <dgm:prSet presAssocID="{D69AC47A-D467-470B-9A5E-0C8C5CB1E047}" presName="composite" presStyleCnt="0"/>
      <dgm:spPr/>
    </dgm:pt>
    <dgm:pt modelId="{E688305B-660E-4C4B-9BCE-C914A8276F9D}" type="pres">
      <dgm:prSet presAssocID="{D69AC47A-D467-470B-9A5E-0C8C5CB1E047}" presName="background" presStyleLbl="node0" presStyleIdx="1" presStyleCnt="2"/>
      <dgm:spPr/>
    </dgm:pt>
    <dgm:pt modelId="{09B865C6-CA9D-024D-98FF-833424754CB6}" type="pres">
      <dgm:prSet presAssocID="{D69AC47A-D467-470B-9A5E-0C8C5CB1E047}" presName="text" presStyleLbl="fgAcc0" presStyleIdx="1" presStyleCnt="2">
        <dgm:presLayoutVars>
          <dgm:chPref val="3"/>
        </dgm:presLayoutVars>
      </dgm:prSet>
      <dgm:spPr/>
    </dgm:pt>
    <dgm:pt modelId="{A159871D-E8CB-7B49-BBAD-CE8D586501A1}" type="pres">
      <dgm:prSet presAssocID="{D69AC47A-D467-470B-9A5E-0C8C5CB1E047}" presName="hierChild2" presStyleCnt="0"/>
      <dgm:spPr/>
    </dgm:pt>
  </dgm:ptLst>
  <dgm:cxnLst>
    <dgm:cxn modelId="{3726EA36-45F5-5C46-8B60-8B939796B239}" type="presOf" srcId="{EC45ADC2-B178-4E0D-83D3-57792FFE7B87}" destId="{DB7AB381-E7AC-1348-B7E5-B81D14970A2C}" srcOrd="0" destOrd="0" presId="urn:microsoft.com/office/officeart/2005/8/layout/hierarchy1"/>
    <dgm:cxn modelId="{5630FB42-D43F-E040-95EE-BBE657834791}" type="presOf" srcId="{D69AC47A-D467-470B-9A5E-0C8C5CB1E047}" destId="{09B865C6-CA9D-024D-98FF-833424754CB6}" srcOrd="0" destOrd="0" presId="urn:microsoft.com/office/officeart/2005/8/layout/hierarchy1"/>
    <dgm:cxn modelId="{14A52A4F-4A9F-48E4-9A0D-CA6A14252141}" srcId="{EC45ADC2-B178-4E0D-83D3-57792FFE7B87}" destId="{AA118EE3-2F6F-434C-A630-08CAED0223B2}" srcOrd="0" destOrd="0" parTransId="{EF510D51-949A-4288-A564-D2F80CEF3DB9}" sibTransId="{EA3AD24A-F5FD-474E-AC15-52CC48D28C8D}"/>
    <dgm:cxn modelId="{BBC52987-0EBF-4718-A9CE-EE6879201CC7}" srcId="{EC45ADC2-B178-4E0D-83D3-57792FFE7B87}" destId="{D69AC47A-D467-470B-9A5E-0C8C5CB1E047}" srcOrd="1" destOrd="0" parTransId="{368D996F-87C3-4523-B4C2-664CC4F0DAA8}" sibTransId="{CE2513E0-912E-425A-8CE5-B7E657B5B3AA}"/>
    <dgm:cxn modelId="{2695B0D3-3A20-B048-8642-45537CDF44FA}" type="presOf" srcId="{AA118EE3-2F6F-434C-A630-08CAED0223B2}" destId="{AD1A3494-2F5E-ED4A-BBA8-AE120D8127EE}" srcOrd="0" destOrd="0" presId="urn:microsoft.com/office/officeart/2005/8/layout/hierarchy1"/>
    <dgm:cxn modelId="{96EC03CC-9D87-C44D-95EE-98E8E19ACDD4}" type="presParOf" srcId="{DB7AB381-E7AC-1348-B7E5-B81D14970A2C}" destId="{E6C7CA4E-83EF-7047-A7AC-8AEBD5B34310}" srcOrd="0" destOrd="0" presId="urn:microsoft.com/office/officeart/2005/8/layout/hierarchy1"/>
    <dgm:cxn modelId="{967A7881-5183-7848-BE51-AA9990107A3E}" type="presParOf" srcId="{E6C7CA4E-83EF-7047-A7AC-8AEBD5B34310}" destId="{CE53696E-6565-1E48-8B37-10E374D0790E}" srcOrd="0" destOrd="0" presId="urn:microsoft.com/office/officeart/2005/8/layout/hierarchy1"/>
    <dgm:cxn modelId="{7054A1AA-7157-A545-9606-5BC2E2080788}" type="presParOf" srcId="{CE53696E-6565-1E48-8B37-10E374D0790E}" destId="{01C9FB3F-1035-3148-BE6C-B31CC1D9F2DA}" srcOrd="0" destOrd="0" presId="urn:microsoft.com/office/officeart/2005/8/layout/hierarchy1"/>
    <dgm:cxn modelId="{15CA535E-376F-7343-AD75-17FCF4DCCF42}" type="presParOf" srcId="{CE53696E-6565-1E48-8B37-10E374D0790E}" destId="{AD1A3494-2F5E-ED4A-BBA8-AE120D8127EE}" srcOrd="1" destOrd="0" presId="urn:microsoft.com/office/officeart/2005/8/layout/hierarchy1"/>
    <dgm:cxn modelId="{A2659E19-2835-1D4A-8C43-A3E9B7CE8FE2}" type="presParOf" srcId="{E6C7CA4E-83EF-7047-A7AC-8AEBD5B34310}" destId="{879C211B-B7EA-E84B-97BB-CD9F6F5D6AFF}" srcOrd="1" destOrd="0" presId="urn:microsoft.com/office/officeart/2005/8/layout/hierarchy1"/>
    <dgm:cxn modelId="{D66B4761-3C83-4344-8FA1-CE7D827A733F}" type="presParOf" srcId="{DB7AB381-E7AC-1348-B7E5-B81D14970A2C}" destId="{1FA0E788-5C2D-F946-BF25-E2000AFB6E6B}" srcOrd="1" destOrd="0" presId="urn:microsoft.com/office/officeart/2005/8/layout/hierarchy1"/>
    <dgm:cxn modelId="{E5343CC1-E740-6A4E-8A4C-228EFCFB97DF}" type="presParOf" srcId="{1FA0E788-5C2D-F946-BF25-E2000AFB6E6B}" destId="{9F096705-9A46-CE42-B594-FFCB32DBF1E3}" srcOrd="0" destOrd="0" presId="urn:microsoft.com/office/officeart/2005/8/layout/hierarchy1"/>
    <dgm:cxn modelId="{782F2A59-28AF-D746-927B-E7088E5EBAA2}" type="presParOf" srcId="{9F096705-9A46-CE42-B594-FFCB32DBF1E3}" destId="{E688305B-660E-4C4B-9BCE-C914A8276F9D}" srcOrd="0" destOrd="0" presId="urn:microsoft.com/office/officeart/2005/8/layout/hierarchy1"/>
    <dgm:cxn modelId="{F5217325-595D-4844-9A09-4E8E3491C88E}" type="presParOf" srcId="{9F096705-9A46-CE42-B594-FFCB32DBF1E3}" destId="{09B865C6-CA9D-024D-98FF-833424754CB6}" srcOrd="1" destOrd="0" presId="urn:microsoft.com/office/officeart/2005/8/layout/hierarchy1"/>
    <dgm:cxn modelId="{F74385C9-DA7B-F449-8F1B-9A0CCBFE4991}" type="presParOf" srcId="{1FA0E788-5C2D-F946-BF25-E2000AFB6E6B}" destId="{A159871D-E8CB-7B49-BBAD-CE8D586501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9FB3F-1035-3148-BE6C-B31CC1D9F2DA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1A3494-2F5E-ED4A-BBA8-AE120D8127EE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Open your planner to page 10 to check your answers.</a:t>
          </a:r>
        </a:p>
      </dsp:txBody>
      <dsp:txXfrm>
        <a:off x="608661" y="692298"/>
        <a:ext cx="4508047" cy="2799040"/>
      </dsp:txXfrm>
    </dsp:sp>
    <dsp:sp modelId="{E688305B-660E-4C4B-9BCE-C914A8276F9D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865C6-CA9D-024D-98FF-833424754CB6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Move behavior expectations to correct spaces if needed.</a:t>
          </a:r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16D7-A9CE-4A9E-A05E-8EFBE6B3E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8F083-B0D6-3A7C-6FE1-19F701BF1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E9254-BCE8-E662-8DC8-F0205B40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110A4-CEC6-604B-58B8-91240E38C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5397E-1D61-4E53-B251-B91D746C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9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29E-14DE-3ADC-6B7C-A303EF62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BCA8A0-A048-22A2-0E72-D6749635E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5EDE3-907E-EFC2-756A-E3A0B463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09988-CA49-8B6E-AA1A-DB1B0C91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7D92C-32F0-3899-57A7-CBF08F711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AA04F-E526-5870-CB75-7810962A4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55A63-250C-979C-E7D8-D2FEC2E54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35D6D-80B1-B877-2227-A7F79FB89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45D66-8138-8D76-1CA7-3A0A2ED8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69BB2-D21A-553E-2C86-648C09D7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0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7CF8-717A-1C40-BC2B-D454B99D9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89FA6-D070-80F9-5454-8AF6F860B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D42D7-43C6-962C-5E23-1197E337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89535-A7E7-5C99-AD12-21599228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32B6A-BBA8-99A4-6315-3A0BF1C2E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1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E2BD0-75E3-7BBC-2A28-8709181B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0B7BF-3A2D-A00D-2DBD-7D2BA7656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61A13-71CF-A8EC-72CA-6B410CEC1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B9FA-5E8C-7887-CB21-A32637842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84E22-92D9-6885-4CAE-57353C23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7611E-DC42-B8CE-EE7A-CD48B984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5B1C8-21C5-1AF7-8F42-65845B0E7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6774D-D36F-7AEB-72EA-54D126913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03205-5EE7-E444-76B1-FD55DE1F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7B1AD-4102-8F1D-5F23-6228448C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6A92F-0173-B770-A655-7CA49453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3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A5C23-DE5B-8AB3-4E1F-6F8CD89A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E6257-00F7-82BC-A653-450176E5B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C9B47-2320-5B33-50CD-4626BCAD2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80D76-AE6E-8C3E-BB3C-8C62AF111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15EDA-DE8A-6CF8-EEC5-66AB042A0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57C2B0-55BD-DE48-78C4-9B149A3D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C20D54-4A44-5F13-BA4F-9C0CEAFD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002C0-377E-A094-64B6-644F3E29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2DAF-43BA-4311-B212-EA8EA0DF9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E770C6-9D60-02D5-811D-DE90C590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D9BA8-8A15-703C-5528-6CD84B4A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AABAC-A6C8-8DAF-77AC-A171B5808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480A1-EB46-F7D1-DDB4-08168F7C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75465-DAA0-97CE-12F1-4BF3DFE9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FC174-11ED-E834-B104-76AFF772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6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AD725-0214-2B02-FD2E-33C7E7C44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7AACE-406A-5CAE-F169-8D7EA2D35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7FDC0-C05D-B50C-FB47-F41EB40F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B5BD8-419A-69D5-FA1F-FDDA5179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12A6F-65D7-6D94-D5EF-20CFA3DF6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81BC1-D1D9-EF54-3E18-28AF50B30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8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9295C-0033-B205-5C91-09B4EAB5F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C44397-64DC-EF26-AE17-18D4F8907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30D4C-52F7-EA55-AF4B-E9DB20347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D4980-E095-B98B-B03D-61496A21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D5BCA-2EEF-5199-AC1F-9BCF3F0B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64FC4-10B9-4F38-AB7E-B2A77092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7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6F613-F48A-519F-139A-2FD5A68A0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9E2A0-A883-75CC-DF9D-778834299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294B5-0CF3-6592-6A2E-6664D50DC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2F59-97FB-7648-93C6-BFD94225EFAB}" type="datetimeFigureOut">
              <a:rPr lang="en-US" smtClean="0"/>
              <a:t>8/9/22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88C91-00AD-A9F3-847B-0FF77F0D9C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F01A7-31E7-9C9C-A7A2-A02C7B17F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158F7-E4B0-DC48-9B58-4F6F9CE45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9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062" name="Rectangle 4506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5064" name="Rectangle 4506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66" name="Rectangle 4506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68" name="Rectangle 4506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70" name="Rectangle 4506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072" name="Freeform: Shape 4507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074" name="Rectangle 4507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7" name="Title 1">
            <a:extLst>
              <a:ext uri="{FF2B5EF4-FFF2-40B4-BE49-F238E27FC236}">
                <a16:creationId xmlns:a16="http://schemas.microsoft.com/office/drawing/2014/main" id="{05FF8236-0FFD-EEF4-536A-88940B91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altLang="en-US" sz="4800" dirty="0">
                <a:solidFill>
                  <a:srgbClr val="FFFFFF"/>
                </a:solidFill>
              </a:rPr>
              <a:t>S.T.R.I.K.E. Matrix </a:t>
            </a:r>
            <a:br>
              <a:rPr lang="en-US" altLang="en-US" sz="4800" dirty="0">
                <a:solidFill>
                  <a:srgbClr val="FFFFFF"/>
                </a:solidFill>
              </a:rPr>
            </a:br>
            <a:r>
              <a:rPr lang="en-US" altLang="en-US" sz="4800" dirty="0">
                <a:solidFill>
                  <a:srgbClr val="FFFFFF"/>
                </a:solidFill>
              </a:rPr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F3D62-9DC1-2007-9B99-29A08155A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200" dirty="0">
                <a:latin typeface="+mj-lt"/>
              </a:rPr>
              <a:t>You and your group will receive a partial filled out matrix.  </a:t>
            </a:r>
          </a:p>
          <a:p>
            <a:pPr>
              <a:defRPr/>
            </a:pPr>
            <a:r>
              <a:rPr lang="en-US" sz="3200" dirty="0">
                <a:latin typeface="+mj-lt"/>
              </a:rPr>
              <a:t>Your job is to use the behavior expectations (cut-out for you) and sort them into the places where that behavior would be exhibited.  </a:t>
            </a:r>
          </a:p>
          <a:p>
            <a:pPr marL="0" indent="0">
              <a:buNone/>
              <a:defRPr/>
            </a:pPr>
            <a:endParaRPr lang="en-US" sz="3200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3200" dirty="0">
                <a:latin typeface="+mj-lt"/>
              </a:rPr>
              <a:t>*Students will need a blank matrix with the sort to complete this activity.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D12F9DB1-2A01-602B-AD97-0A333BD2C0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30538" y="457200"/>
            <a:ext cx="7467600" cy="685800"/>
          </a:xfrm>
        </p:spPr>
        <p:txBody>
          <a:bodyPr/>
          <a:lstStyle/>
          <a:p>
            <a:r>
              <a:rPr lang="en-US" altLang="en-US" sz="3600"/>
              <a:t>Across the top: </a:t>
            </a:r>
            <a:r>
              <a:rPr lang="en-US" altLang="en-US" sz="3600" b="1"/>
              <a:t>behavioral expectations</a:t>
            </a:r>
          </a:p>
        </p:txBody>
      </p:sp>
      <p:pic>
        <p:nvPicPr>
          <p:cNvPr id="46082" name="Picture 4" descr="Table&#10;&#10;Description automatically generated">
            <a:extLst>
              <a:ext uri="{FF2B5EF4-FFF2-40B4-BE49-F238E27FC236}">
                <a16:creationId xmlns:a16="http://schemas.microsoft.com/office/drawing/2014/main" id="{A1641CCD-D015-B15B-FDF3-DD342BED3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39" y="1143000"/>
            <a:ext cx="7292975" cy="546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064DF74-2DE6-7A3F-3FB1-9A57EEC03372}"/>
              </a:ext>
            </a:extLst>
          </p:cNvPr>
          <p:cNvSpPr/>
          <p:nvPr/>
        </p:nvSpPr>
        <p:spPr>
          <a:xfrm rot="16200000">
            <a:off x="-657224" y="2865438"/>
            <a:ext cx="62992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tx2"/>
                </a:solidFill>
                <a:latin typeface="+mj-lt"/>
              </a:rPr>
              <a:t>Down the left: </a:t>
            </a:r>
            <a:r>
              <a:rPr lang="en-US" sz="3200" b="1" dirty="0">
                <a:solidFill>
                  <a:schemeClr val="tx2"/>
                </a:solidFill>
                <a:latin typeface="+mj-lt"/>
              </a:rPr>
              <a:t>places to exhibit good behavior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112" name="Rectangle 4711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14" name="Rectangle 4711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16" name="Rectangle 4711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18" name="Rectangle 4711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105" name="Title 1">
            <a:extLst>
              <a:ext uri="{FF2B5EF4-FFF2-40B4-BE49-F238E27FC236}">
                <a16:creationId xmlns:a16="http://schemas.microsoft.com/office/drawing/2014/main" id="{150400A8-4380-A840-031F-C4739142E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 algn="ctr"/>
            <a:r>
              <a:rPr lang="en-US" altLang="en-US" sz="4800" dirty="0">
                <a:solidFill>
                  <a:srgbClr val="FFFFFF"/>
                </a:solidFill>
              </a:rPr>
              <a:t>Check your S.T.R.I.K.E. Matrix Sort</a:t>
            </a:r>
          </a:p>
        </p:txBody>
      </p:sp>
      <p:graphicFrame>
        <p:nvGraphicFramePr>
          <p:cNvPr id="47107" name="Content Placeholder 2">
            <a:extLst>
              <a:ext uri="{FF2B5EF4-FFF2-40B4-BE49-F238E27FC236}">
                <a16:creationId xmlns:a16="http://schemas.microsoft.com/office/drawing/2014/main" id="{EE5C4EFA-E1B3-1725-6BFB-7DEF0075B6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91040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S.T.R.I.K.E. Matrix  Activity</vt:lpstr>
      <vt:lpstr>Across the top: behavioral expectations</vt:lpstr>
      <vt:lpstr>Check your S.T.R.I.K.E. Matrix Sort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S.T.R.I.K.E. Matrix  Activity</dc:title>
  <dc:creator>Phillips, Stefanie</dc:creator>
  <cp:lastModifiedBy>Phillips, Stefanie</cp:lastModifiedBy>
  <cp:revision>2</cp:revision>
  <dcterms:created xsi:type="dcterms:W3CDTF">2022-08-09T15:27:45Z</dcterms:created>
  <dcterms:modified xsi:type="dcterms:W3CDTF">2022-08-09T15:30:25Z</dcterms:modified>
</cp:coreProperties>
</file>