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2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20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 class time procedures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Lunch</a:t>
            </a:r>
          </a:p>
          <a:p>
            <a:r>
              <a:rPr lang="en-US" dirty="0"/>
              <a:t>Hallway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6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Hallways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Be polite WALK to the right</a:t>
            </a:r>
          </a:p>
          <a:p>
            <a:r>
              <a:rPr lang="en-US" sz="3200" dirty="0"/>
              <a:t>Running is never safe on main street, hallways, lunchroom, or anywhere inside the school.  </a:t>
            </a:r>
          </a:p>
          <a:p>
            <a:r>
              <a:rPr lang="en-US" sz="3200" dirty="0"/>
              <a:t>Use a classroom voice in the hall</a:t>
            </a:r>
          </a:p>
          <a:p>
            <a:r>
              <a:rPr lang="en-US" sz="3200" dirty="0"/>
              <a:t>Items that fall out of your locker or backpack are your responsibility, lets keep Depoali a clean and beautiful school!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7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Lunchroom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792936"/>
            <a:ext cx="9784080" cy="4693920"/>
          </a:xfrm>
        </p:spPr>
        <p:txBody>
          <a:bodyPr>
            <a:noAutofit/>
          </a:bodyPr>
          <a:lstStyle/>
          <a:p>
            <a:r>
              <a:rPr lang="en-US" sz="3200" dirty="0"/>
              <a:t>Students will use Integrity and Empathy and wait fairly for their turn in lunch lines. </a:t>
            </a:r>
          </a:p>
          <a:p>
            <a:r>
              <a:rPr lang="en-US" sz="3200" dirty="0"/>
              <a:t>Students will need their picture ID out and have decided upon items before reaching the front of the line.</a:t>
            </a:r>
          </a:p>
          <a:p>
            <a:r>
              <a:rPr lang="en-US" sz="3200" dirty="0"/>
              <a:t>Students will use Empathy and will not hold spots for their friends. </a:t>
            </a:r>
          </a:p>
          <a:p>
            <a:r>
              <a:rPr lang="en-US" sz="3200" dirty="0"/>
              <a:t>Students will take responsibility and clean up all their trash before exiting the lunchroom.  Students will also check their table and hold their friends accountable to this standard.</a:t>
            </a:r>
          </a:p>
        </p:txBody>
      </p:sp>
    </p:spTree>
    <p:extLst>
      <p:ext uri="{BB962C8B-B14F-4D97-AF65-F5344CB8AC3E}">
        <p14:creationId xmlns:p14="http://schemas.microsoft.com/office/powerpoint/2010/main" val="49402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Lunchroom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93920"/>
          </a:xfrm>
        </p:spPr>
        <p:txBody>
          <a:bodyPr>
            <a:normAutofit/>
          </a:bodyPr>
          <a:lstStyle/>
          <a:p>
            <a:r>
              <a:rPr lang="en-US" sz="3200" dirty="0"/>
              <a:t>Students will remain in the lunchroom the first 10 minutes of lunch</a:t>
            </a:r>
          </a:p>
          <a:p>
            <a:r>
              <a:rPr lang="en-US" sz="3200" dirty="0"/>
              <a:t>Students will keep all food within the cafeteria</a:t>
            </a:r>
          </a:p>
          <a:p>
            <a:r>
              <a:rPr lang="en-US" sz="3200" dirty="0"/>
              <a:t>Students who have been identified as leaving a mess will help clean the cafeteria and earn a major referral.  </a:t>
            </a:r>
          </a:p>
          <a:p>
            <a:r>
              <a:rPr lang="en-US" sz="3200" dirty="0"/>
              <a:t>Lunchboxes need to be stored on the shelves in the cafeteria</a:t>
            </a:r>
          </a:p>
          <a:p>
            <a:r>
              <a:rPr lang="en-US" sz="3200" dirty="0"/>
              <a:t>Use the restroom in the cafeteria before coming outside </a:t>
            </a:r>
          </a:p>
        </p:txBody>
      </p:sp>
    </p:spTree>
    <p:extLst>
      <p:ext uri="{BB962C8B-B14F-4D97-AF65-F5344CB8AC3E}">
        <p14:creationId xmlns:p14="http://schemas.microsoft.com/office/powerpoint/2010/main" val="136989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/>
              <a:t>OutsidE</a:t>
            </a:r>
            <a:r>
              <a:rPr lang="en-US" sz="6600" dirty="0"/>
              <a:t>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/>
              <a:t>Students will be responsible and remain out of the DG/planter areas.</a:t>
            </a:r>
          </a:p>
          <a:p>
            <a:r>
              <a:rPr lang="en-US" sz="3900" dirty="0"/>
              <a:t>Students are to use integrity and ask a duty teacher and then walk around the fence if  a ball goes  over.</a:t>
            </a:r>
          </a:p>
          <a:p>
            <a:r>
              <a:rPr lang="en-US" sz="3900" dirty="0"/>
              <a:t>Students are to remain off of the rock wall. </a:t>
            </a:r>
          </a:p>
          <a:p>
            <a:r>
              <a:rPr lang="en-US" sz="3900" dirty="0"/>
              <a:t>If you are outside with food you will have to demonstrate Empathy for others and help clean up outside.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/>
              <a:t>OutsidE</a:t>
            </a:r>
            <a:r>
              <a:rPr lang="en-US" sz="6600" dirty="0"/>
              <a:t>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Once you are outside you need to remain outside.</a:t>
            </a:r>
          </a:p>
          <a:p>
            <a:r>
              <a:rPr lang="en-US" sz="4000" dirty="0"/>
              <a:t>Please wait for the teacher on duty to open on the door, without banging on the glass.</a:t>
            </a:r>
          </a:p>
          <a:p>
            <a:r>
              <a:rPr lang="en-US" sz="4000" dirty="0"/>
              <a:t>If you need to see a teacher at lunch you must have a pass from that teacher to show the lunch duty teacher.</a:t>
            </a:r>
          </a:p>
          <a:p>
            <a:r>
              <a:rPr lang="en-US" sz="4000" dirty="0"/>
              <a:t>Students will remember tolerance and integrity and only engage in safe play during lunch time 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7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754"/>
            <a:ext cx="11425260" cy="2238307"/>
          </a:xfrm>
        </p:spPr>
        <p:txBody>
          <a:bodyPr>
            <a:noAutofit/>
          </a:bodyPr>
          <a:lstStyle/>
          <a:p>
            <a:r>
              <a:rPr lang="en-US" sz="6600" dirty="0"/>
              <a:t>OUTSIDE Lunch procedure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When the bell rings enter the school quietly and walk to get your supplies for your next class.</a:t>
            </a:r>
          </a:p>
          <a:p>
            <a:r>
              <a:rPr lang="en-US" sz="4000" dirty="0"/>
              <a:t>Please use integrity when walking down Main Street.  Classes are in session when you begin and end lunch.  </a:t>
            </a:r>
          </a:p>
        </p:txBody>
      </p:sp>
    </p:spTree>
    <p:extLst>
      <p:ext uri="{BB962C8B-B14F-4D97-AF65-F5344CB8AC3E}">
        <p14:creationId xmlns:p14="http://schemas.microsoft.com/office/powerpoint/2010/main" val="3909077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168</TotalTime>
  <Words>381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Non class time procedures</vt:lpstr>
      <vt:lpstr>Hallways</vt:lpstr>
      <vt:lpstr>Lunchroom </vt:lpstr>
      <vt:lpstr>Lunchroom </vt:lpstr>
      <vt:lpstr>OutsidE Play</vt:lpstr>
      <vt:lpstr>OutsidE Play</vt:lpstr>
      <vt:lpstr>OUTSIDE Lunch procedure 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class time procedures</dc:title>
  <dc:creator>Perkins, Christine</dc:creator>
  <cp:lastModifiedBy>Phillips, Stefanie</cp:lastModifiedBy>
  <cp:revision>12</cp:revision>
  <dcterms:created xsi:type="dcterms:W3CDTF">2014-09-17T22:38:58Z</dcterms:created>
  <dcterms:modified xsi:type="dcterms:W3CDTF">2019-08-20T14:09:35Z</dcterms:modified>
</cp:coreProperties>
</file>