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0D55E-50CF-A425-ADA9-A5968883C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FAE51B-E14A-C6AE-DD45-F7A82A219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CD06B-D307-33F3-0342-DCC8C992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5649-5FC6-9045-8D20-6B1014178393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E0863-2686-2153-BEC8-9DD7E55B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B3FF-442E-34E4-0A08-A04916E6F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ECB0-43A9-DA42-AFE8-DA5BA90E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1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998E3-4209-E421-F52A-BCD5505E0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8D0269-94E2-46D3-EE50-79144EF96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BD28F-CD4A-59DA-C4A2-ED880AB56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5649-5FC6-9045-8D20-6B1014178393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73362-8569-09B1-AE91-EFF00DAA7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2C786-EEFA-CC7E-7618-8A9C733E2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ECB0-43A9-DA42-AFE8-DA5BA90E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1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28A7D1-B097-3AD4-0984-BA854801E2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93CBD8-CEC5-D5E4-659E-CADC9172F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5D448-0EE7-35AD-2A99-C106C237F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5649-5FC6-9045-8D20-6B1014178393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C59AD-C39C-55A5-DE0F-076221230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AD65F-A1FA-FC46-EA7E-89DE389DD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ECB0-43A9-DA42-AFE8-DA5BA90E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9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55756-33E6-537B-59A5-7023FB443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643ED-CA3A-E306-F12B-146F49E96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18552-7776-11FE-86F8-E372DB4E6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5649-5FC6-9045-8D20-6B1014178393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17C64-0F14-24AC-5147-8DA1A7FF6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F9B07-2143-D431-3EE2-15D926FFC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ECB0-43A9-DA42-AFE8-DA5BA90E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3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A60A6-DF7C-EB1F-1F51-91E0196A2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99C67-648A-1A43-109F-D82B89CC3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44C6C-85AB-340C-AA29-F62FB4C50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5649-5FC6-9045-8D20-6B1014178393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483FE-FF29-D715-8949-81BB9F0D7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4EF61-D10E-A12A-F7DD-6AB8FCF14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ECB0-43A9-DA42-AFE8-DA5BA90E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7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8414C-36F5-3BF3-D716-1116EC710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9EA42-F434-BAD9-4ABA-44214E1904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E19CC-2211-BC44-1544-A2AD47092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A1766-326D-1E37-10E6-3B2CA46D7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5649-5FC6-9045-8D20-6B1014178393}" type="datetimeFigureOut">
              <a:rPr lang="en-US" smtClean="0"/>
              <a:t>4/22/22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1CF8E-1582-C18B-4BA8-0202987B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E1A0B-2683-AB03-9A36-3BF060DF2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ECB0-43A9-DA42-AFE8-DA5BA90E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7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2FD61-F5E4-B3DF-1D6C-68CA001BE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5BC5D-60AC-3C07-FC44-7A61C40CD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30ACB-8093-6014-77BD-495E475BF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327521-602A-CA69-9EDB-F36A0D0F54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F9A215-6730-856D-1F2B-2D081EB2D9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D3C8DE-5A2B-D96A-4FBF-1A8AF2236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5649-5FC6-9045-8D20-6B1014178393}" type="datetimeFigureOut">
              <a:rPr lang="en-US" smtClean="0"/>
              <a:t>4/22/22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D6DBF1-B1F0-E886-4FE8-2B6551D3B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88909F-70F1-C77D-EDAA-B2DCB2AA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ECB0-43A9-DA42-AFE8-DA5BA90E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12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AB0BE-8D56-E1D5-5E48-4D16F5577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8D8A44-8024-E25B-8545-C3944BA08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5649-5FC6-9045-8D20-6B1014178393}" type="datetimeFigureOut">
              <a:rPr lang="en-US" smtClean="0"/>
              <a:t>4/22/22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83511A-09DC-2E3A-8903-7D38C4B66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42ECD-71D0-9547-01B5-BFE196D64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ECB0-43A9-DA42-AFE8-DA5BA90E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0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903FB-4FA8-1436-7B3C-213DC062F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5649-5FC6-9045-8D20-6B1014178393}" type="datetimeFigureOut">
              <a:rPr lang="en-US" smtClean="0"/>
              <a:t>4/22/22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1187EF-E262-71BE-1F47-C8000DF59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1EB90-36C5-70EB-D028-7FC4D01F6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ECB0-43A9-DA42-AFE8-DA5BA90E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007BA-7FE1-D637-74A3-893C13D1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822C1-617D-19F4-18D9-143E08CF7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EFC9D-3BDA-FFE9-4B85-A7F7B16DC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D6FD5-A9AD-D0E2-1E7E-76F535CDD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5649-5FC6-9045-8D20-6B1014178393}" type="datetimeFigureOut">
              <a:rPr lang="en-US" smtClean="0"/>
              <a:t>4/22/22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C8EB7-AC51-2C05-982E-D2EEAE6EB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652A7-05B3-3AA7-3490-7354F0DE2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ECB0-43A9-DA42-AFE8-DA5BA90E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08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BA7D9-8C45-8E33-3DE7-B3581062F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9E6FA5-2690-58B5-1131-BF338D5C71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4A4FBE-529C-CA70-1B18-5F6A28F25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0884C-5343-1F01-A03A-5D38C4629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5649-5FC6-9045-8D20-6B1014178393}" type="datetimeFigureOut">
              <a:rPr lang="en-US" smtClean="0"/>
              <a:t>4/22/22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0CB8A-6118-3229-D9E9-98A6CACB7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30E84-37DC-09B0-BA03-DDFA29967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ECB0-43A9-DA42-AFE8-DA5BA90E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5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BAE652-5739-A1FC-81E4-17910E582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F0920-86C9-7181-C771-34C241D67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3AEF2-B958-CA44-D780-10AE0EA04D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95649-5FC6-9045-8D20-6B1014178393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58A0A-A83C-EC92-2DAF-951D784562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99E83-733B-8D0E-90BF-A3DE36682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7ECB0-43A9-DA42-AFE8-DA5BA90E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4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E00A93C-E4E8-3A45-B6D2-B2DA689C0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343" y="0"/>
            <a:ext cx="9127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12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F73E24B-683D-8528-5B6A-3F823CD05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21" y="0"/>
            <a:ext cx="9168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57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B0704DE-3F08-4BBD-A91E-7C872BB93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340" y="0"/>
            <a:ext cx="9353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38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Phillips, Stefanie</dc:creator>
  <cp:lastModifiedBy>Phillips, Stefanie</cp:lastModifiedBy>
  <cp:revision>1</cp:revision>
  <dcterms:created xsi:type="dcterms:W3CDTF">2022-04-23T01:24:44Z</dcterms:created>
  <dcterms:modified xsi:type="dcterms:W3CDTF">2022-04-23T01:25:48Z</dcterms:modified>
</cp:coreProperties>
</file>