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handoutMasterIdLst>
    <p:handoutMasterId r:id="rId11"/>
  </p:handoutMasterIdLst>
  <p:sldIdLst>
    <p:sldId id="264" r:id="rId2"/>
    <p:sldId id="258" r:id="rId3"/>
    <p:sldId id="257" r:id="rId4"/>
    <p:sldId id="256" r:id="rId5"/>
    <p:sldId id="259" r:id="rId6"/>
    <p:sldId id="261" r:id="rId7"/>
    <p:sldId id="260" r:id="rId8"/>
    <p:sldId id="262" r:id="rId9"/>
    <p:sldId id="263"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C2E9154-D505-4EE2-B5FF-3BCADB7539A5}" type="datetimeFigureOut">
              <a:rPr lang="en-US" smtClean="0"/>
              <a:t>9/26/2018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6B4969-70B9-4469-A7BF-795CA1D08245}" type="slidenum">
              <a:rPr lang="en-US" smtClean="0"/>
              <a:t>‹#›</a:t>
            </a:fld>
            <a:endParaRPr lang="en-US"/>
          </a:p>
        </p:txBody>
      </p:sp>
    </p:spTree>
    <p:extLst>
      <p:ext uri="{BB962C8B-B14F-4D97-AF65-F5344CB8AC3E}">
        <p14:creationId xmlns:p14="http://schemas.microsoft.com/office/powerpoint/2010/main" val="4805291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147498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C16D54-4985-4270-831B-0C155D75AFA3}"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3780402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368011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451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2103332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47715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561152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276314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236902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79841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302993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C16D54-4985-4270-831B-0C155D75AFA3}"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18835884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C16D54-4985-4270-831B-0C155D75AFA3}" type="datetimeFigureOut">
              <a:rPr lang="en-US" smtClean="0"/>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24524381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215161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119102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73C16D54-4985-4270-831B-0C155D75AFA3}" type="datetimeFigureOut">
              <a:rPr lang="en-US" smtClean="0"/>
              <a:t>9/26/2018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2662535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C16D54-4985-4270-831B-0C155D75AFA3}" type="datetimeFigureOut">
              <a:rPr lang="en-US" smtClean="0"/>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D641F-0A10-4AE9-98A9-1D95AE199E60}" type="slidenum">
              <a:rPr lang="en-US" smtClean="0"/>
              <a:t>‹#›</a:t>
            </a:fld>
            <a:endParaRPr lang="en-US"/>
          </a:p>
        </p:txBody>
      </p:sp>
    </p:spTree>
    <p:extLst>
      <p:ext uri="{BB962C8B-B14F-4D97-AF65-F5344CB8AC3E}">
        <p14:creationId xmlns:p14="http://schemas.microsoft.com/office/powerpoint/2010/main" val="57177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C16D54-4985-4270-831B-0C155D75AFA3}" type="datetimeFigureOut">
              <a:rPr lang="en-US" smtClean="0"/>
              <a:t>9/26/2018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FD641F-0A10-4AE9-98A9-1D95AE199E60}" type="slidenum">
              <a:rPr lang="en-US" smtClean="0"/>
              <a:t>‹#›</a:t>
            </a:fld>
            <a:endParaRPr lang="en-US"/>
          </a:p>
        </p:txBody>
      </p:sp>
    </p:spTree>
    <p:extLst>
      <p:ext uri="{BB962C8B-B14F-4D97-AF65-F5344CB8AC3E}">
        <p14:creationId xmlns:p14="http://schemas.microsoft.com/office/powerpoint/2010/main" val="2173945050"/>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v.headed2.com/budget/roun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t;strong&gt;Doctor&lt;/strong&gt; Stethoscope Child &lt;strong&gt;Clipart&lt;/strong&gt; Free Stock Photo - Public Domain Pictures"/>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434" y="897592"/>
            <a:ext cx="2296593" cy="2062808"/>
          </a:xfrm>
        </p:spPr>
      </p:pic>
      <p:sp>
        <p:nvSpPr>
          <p:cNvPr id="4" name="Rectangle 3"/>
          <p:cNvSpPr/>
          <p:nvPr/>
        </p:nvSpPr>
        <p:spPr>
          <a:xfrm>
            <a:off x="2168910" y="346841"/>
            <a:ext cx="7854179" cy="1107996"/>
          </a:xfrm>
          <a:prstGeom prst="rect">
            <a:avLst/>
          </a:prstGeom>
          <a:noFill/>
        </p:spPr>
        <p:txBody>
          <a:bodyPr wrap="square" lIns="91440" tIns="45720" rIns="91440" bIns="45720">
            <a:spAutoFit/>
          </a:bodyPr>
          <a:lstStyle/>
          <a:p>
            <a:pPr algn="ctr"/>
            <a:r>
              <a:rPr lang="en-US" sz="6600" b="1" cap="none" spc="0" dirty="0" smtClean="0">
                <a:ln w="22225">
                  <a:solidFill>
                    <a:schemeClr val="accent2"/>
                  </a:solidFill>
                  <a:prstDash val="solid"/>
                </a:ln>
                <a:solidFill>
                  <a:schemeClr val="accent2">
                    <a:lumMod val="40000"/>
                    <a:lumOff val="60000"/>
                  </a:schemeClr>
                </a:solidFill>
                <a:effectLst/>
              </a:rPr>
              <a:t>Career Day Activities </a:t>
            </a:r>
            <a:endParaRPr lang="en-US" sz="6600" b="1" cap="none" spc="0" dirty="0">
              <a:ln w="22225">
                <a:solidFill>
                  <a:schemeClr val="accent2"/>
                </a:solidFill>
                <a:prstDash val="solid"/>
              </a:ln>
              <a:solidFill>
                <a:schemeClr val="accent2">
                  <a:lumMod val="40000"/>
                  <a:lumOff val="60000"/>
                </a:schemeClr>
              </a:solidFill>
              <a:effectLst/>
            </a:endParaRPr>
          </a:p>
        </p:txBody>
      </p:sp>
      <p:pic>
        <p:nvPicPr>
          <p:cNvPr id="8" name="Picture 7" descr="一人設計學院～One Man Show Design Institute: 「設計師」與「廚師」"/>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169" y="1394040"/>
            <a:ext cx="1859838" cy="2140021"/>
          </a:xfrm>
          <a:prstGeom prst="rect">
            <a:avLst/>
          </a:prstGeom>
        </p:spPr>
      </p:pic>
      <p:pic>
        <p:nvPicPr>
          <p:cNvPr id="9" name="Picture 8" descr="&lt;strong&gt;Clipart&lt;/strong&gt; - Science Explos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1378" y="2556279"/>
            <a:ext cx="3484181" cy="2031190"/>
          </a:xfrm>
          <a:prstGeom prst="rect">
            <a:avLst/>
          </a:prstGeom>
        </p:spPr>
      </p:pic>
      <p:pic>
        <p:nvPicPr>
          <p:cNvPr id="10" name="Picture 9" descr="Colección en unidades didácticas de Experiencias educativas en aprendizaje cooperativ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9323" y="4256690"/>
            <a:ext cx="2625646" cy="1851080"/>
          </a:xfrm>
          <a:prstGeom prst="rect">
            <a:avLst/>
          </a:prstGeom>
        </p:spPr>
      </p:pic>
      <p:pic>
        <p:nvPicPr>
          <p:cNvPr id="11" name="Picture 10" descr="Gavel (Court Hammer) PNG Transparent Images | PNG Al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916" y="3511151"/>
            <a:ext cx="1578198" cy="881827"/>
          </a:xfrm>
          <a:prstGeom prst="rect">
            <a:avLst/>
          </a:prstGeom>
        </p:spPr>
      </p:pic>
      <p:pic>
        <p:nvPicPr>
          <p:cNvPr id="12" name="Picture 11" descr="Διαδικασίες - Aνακύκλωση και Εξοικονόμηση Ενέργειας"/>
          <p:cNvPicPr>
            <a:picLocks noChangeAspect="1"/>
          </p:cNvPicPr>
          <p:nvPr/>
        </p:nvPicPr>
        <p:blipFill>
          <a:blip r:embed="rId7">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055742" y="4567180"/>
            <a:ext cx="1570421" cy="2107249"/>
          </a:xfrm>
          <a:prstGeom prst="rect">
            <a:avLst/>
          </a:prstGeom>
        </p:spPr>
      </p:pic>
      <p:pic>
        <p:nvPicPr>
          <p:cNvPr id="13" name="Picture 12" descr="&lt;strong&gt;Clipart&lt;/strong&gt; - &lt;strong&gt;Veterinarian&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9866" y="4477645"/>
            <a:ext cx="1309498" cy="1701467"/>
          </a:xfrm>
          <a:prstGeom prst="rect">
            <a:avLst/>
          </a:prstGeom>
        </p:spPr>
      </p:pic>
      <p:pic>
        <p:nvPicPr>
          <p:cNvPr id="14" name="Picture 13" descr="Learning and Teaching Resources | Ingot - Qualifications provided by TLM - Ofqual Regulated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3421" y="4805724"/>
            <a:ext cx="2070047" cy="1630162"/>
          </a:xfrm>
          <a:prstGeom prst="rect">
            <a:avLst/>
          </a:prstGeom>
        </p:spPr>
      </p:pic>
    </p:spTree>
    <p:extLst>
      <p:ext uri="{BB962C8B-B14F-4D97-AF65-F5344CB8AC3E}">
        <p14:creationId xmlns:p14="http://schemas.microsoft.com/office/powerpoint/2010/main" val="330154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Discussion 		</a:t>
            </a:r>
            <a:endParaRPr lang="en-US" dirty="0"/>
          </a:p>
        </p:txBody>
      </p:sp>
      <p:sp>
        <p:nvSpPr>
          <p:cNvPr id="3" name="Content Placeholder 2"/>
          <p:cNvSpPr>
            <a:spLocks noGrp="1"/>
          </p:cNvSpPr>
          <p:nvPr>
            <p:ph idx="1"/>
          </p:nvPr>
        </p:nvSpPr>
        <p:spPr/>
        <p:txBody>
          <a:bodyPr>
            <a:normAutofit/>
          </a:bodyPr>
          <a:lstStyle/>
          <a:p>
            <a:r>
              <a:rPr lang="en-US" dirty="0" smtClean="0"/>
              <a:t>Today professionals in the community will be coming to talk to you about their different careers and what it took to get there.</a:t>
            </a:r>
          </a:p>
          <a:p>
            <a:pPr marL="0" indent="0">
              <a:buNone/>
            </a:pPr>
            <a:endParaRPr lang="en-US" dirty="0" smtClean="0"/>
          </a:p>
          <a:p>
            <a:r>
              <a:rPr lang="en-US" dirty="0" smtClean="0"/>
              <a:t>Based off of the Family Interview and Family Tree </a:t>
            </a:r>
            <a:r>
              <a:rPr lang="en-US" dirty="0" smtClean="0"/>
              <a:t>activities,</a:t>
            </a:r>
            <a:r>
              <a:rPr lang="en-US" dirty="0" smtClean="0">
                <a:solidFill>
                  <a:srgbClr val="FF0000"/>
                </a:solidFill>
              </a:rPr>
              <a:t> </a:t>
            </a:r>
            <a:r>
              <a:rPr lang="en-US" dirty="0" smtClean="0"/>
              <a:t>what </a:t>
            </a:r>
            <a:r>
              <a:rPr lang="en-US" dirty="0" smtClean="0"/>
              <a:t>were some careers that your family members have held? (have students share out) </a:t>
            </a:r>
          </a:p>
          <a:p>
            <a:endParaRPr lang="en-US" dirty="0"/>
          </a:p>
          <a:p>
            <a:r>
              <a:rPr lang="en-US" dirty="0" smtClean="0"/>
              <a:t>Now that your peers have shared examples of careers, what skills, qualities, and education is needed for these jobs?</a:t>
            </a:r>
          </a:p>
        </p:txBody>
      </p:sp>
    </p:spTree>
    <p:extLst>
      <p:ext uri="{BB962C8B-B14F-4D97-AF65-F5344CB8AC3E}">
        <p14:creationId xmlns:p14="http://schemas.microsoft.com/office/powerpoint/2010/main" val="110972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601475" cy="1400530"/>
          </a:xfrm>
        </p:spPr>
        <p:txBody>
          <a:bodyPr>
            <a:normAutofit/>
          </a:bodyPr>
          <a:lstStyle/>
          <a:p>
            <a:r>
              <a:rPr lang="en-US" sz="4000" dirty="0" smtClean="0"/>
              <a:t>Activity #1: Make a Name for Myself</a:t>
            </a:r>
            <a:r>
              <a:rPr lang="en-US" dirty="0" smtClean="0"/>
              <a:t>	</a:t>
            </a:r>
            <a:endParaRPr lang="en-US" dirty="0"/>
          </a:p>
        </p:txBody>
      </p:sp>
      <p:sp>
        <p:nvSpPr>
          <p:cNvPr id="3" name="Content Placeholder 2"/>
          <p:cNvSpPr>
            <a:spLocks noGrp="1"/>
          </p:cNvSpPr>
          <p:nvPr>
            <p:ph idx="1"/>
          </p:nvPr>
        </p:nvSpPr>
        <p:spPr>
          <a:xfrm>
            <a:off x="1103312" y="1529255"/>
            <a:ext cx="8946541" cy="4750675"/>
          </a:xfrm>
        </p:spPr>
        <p:txBody>
          <a:bodyPr>
            <a:normAutofit/>
          </a:bodyPr>
          <a:lstStyle/>
          <a:p>
            <a:r>
              <a:rPr lang="en-US" dirty="0" smtClean="0"/>
              <a:t>Based on the results from the Career Interest Survey, have students pick one career that they would like to further explore. </a:t>
            </a:r>
          </a:p>
          <a:p>
            <a:endParaRPr lang="en-US" dirty="0" smtClean="0"/>
          </a:p>
          <a:p>
            <a:r>
              <a:rPr lang="en-US" dirty="0" smtClean="0"/>
              <a:t>Have students work in pairs. Each partner should interview the other using the questions from the next slide.</a:t>
            </a:r>
          </a:p>
          <a:p>
            <a:endParaRPr lang="en-US" dirty="0" smtClean="0"/>
          </a:p>
          <a:p>
            <a:r>
              <a:rPr lang="en-US" dirty="0" smtClean="0"/>
              <a:t>Once the interview is over, students will design a business card based on the career that they discuss. </a:t>
            </a:r>
          </a:p>
          <a:p>
            <a:endParaRPr lang="en-US" dirty="0" smtClean="0"/>
          </a:p>
          <a:p>
            <a:r>
              <a:rPr lang="en-US" dirty="0" smtClean="0"/>
              <a:t>Then as whole class ask for volunteers to share their business cards with the class.</a:t>
            </a:r>
            <a:endParaRPr lang="en-US" dirty="0"/>
          </a:p>
        </p:txBody>
      </p:sp>
    </p:spTree>
    <p:extLst>
      <p:ext uri="{BB962C8B-B14F-4D97-AF65-F5344CB8AC3E}">
        <p14:creationId xmlns:p14="http://schemas.microsoft.com/office/powerpoint/2010/main" val="341710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338" y="173421"/>
            <a:ext cx="10610193" cy="7602081"/>
          </a:xfrm>
          <a:prstGeom prst="rect">
            <a:avLst/>
          </a:prstGeom>
          <a:noFill/>
        </p:spPr>
        <p:txBody>
          <a:bodyPr wrap="square" rtlCol="0">
            <a:spAutoFit/>
          </a:bodyPr>
          <a:lstStyle/>
          <a:p>
            <a:pPr algn="ctr"/>
            <a:r>
              <a:rPr lang="en-US" sz="3200" b="1" dirty="0" smtClean="0"/>
              <a:t>Making a Name for Myself</a:t>
            </a:r>
          </a:p>
          <a:p>
            <a:pPr algn="ctr"/>
            <a:endParaRPr lang="en-US" sz="3200" b="1" dirty="0" smtClean="0"/>
          </a:p>
          <a:p>
            <a:pPr marL="342900" indent="-342900">
              <a:buAutoNum type="arabicPeriod"/>
            </a:pPr>
            <a:r>
              <a:rPr lang="en-US" sz="3200" dirty="0" smtClean="0"/>
              <a:t>What career would you like to know more about?</a:t>
            </a:r>
          </a:p>
          <a:p>
            <a:endParaRPr lang="en-US" sz="3200" dirty="0" smtClean="0"/>
          </a:p>
          <a:p>
            <a:r>
              <a:rPr lang="en-US" sz="3200" dirty="0" smtClean="0"/>
              <a:t>2. Why is that career a good choice for you?</a:t>
            </a:r>
          </a:p>
          <a:p>
            <a:endParaRPr lang="en-US" sz="3200" dirty="0"/>
          </a:p>
          <a:p>
            <a:r>
              <a:rPr lang="en-US" sz="3200" dirty="0" smtClean="0"/>
              <a:t>3. Who could you talk with to learn more about your career choice?</a:t>
            </a:r>
          </a:p>
          <a:p>
            <a:endParaRPr lang="en-US" sz="3200" dirty="0"/>
          </a:p>
          <a:p>
            <a:r>
              <a:rPr lang="en-US" sz="3200" dirty="0" smtClean="0"/>
              <a:t>4. How could you find more information about this career?</a:t>
            </a:r>
          </a:p>
          <a:p>
            <a:endParaRPr lang="en-US" sz="3200" dirty="0"/>
          </a:p>
          <a:p>
            <a:r>
              <a:rPr lang="en-US" sz="3200" dirty="0" smtClean="0"/>
              <a:t>5. Where did you learn about this career?</a:t>
            </a:r>
          </a:p>
          <a:p>
            <a:pPr marL="342900" indent="-342900">
              <a:buAutoNum type="arabicPeriod"/>
            </a:pPr>
            <a:endParaRPr lang="en-US" dirty="0"/>
          </a:p>
          <a:p>
            <a:pPr marL="342900" indent="-342900">
              <a:buAutoNum type="arabicPeriod"/>
            </a:pPr>
            <a:endParaRPr lang="en-US" dirty="0" smtClean="0"/>
          </a:p>
          <a:p>
            <a:endParaRPr lang="en-US" dirty="0"/>
          </a:p>
          <a:p>
            <a:endParaRPr lang="en-US" dirty="0"/>
          </a:p>
        </p:txBody>
      </p:sp>
    </p:spTree>
    <p:extLst>
      <p:ext uri="{BB962C8B-B14F-4D97-AF65-F5344CB8AC3E}">
        <p14:creationId xmlns:p14="http://schemas.microsoft.com/office/powerpoint/2010/main" val="2318097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793" y="123940"/>
            <a:ext cx="10197662" cy="639464"/>
          </a:xfrm>
        </p:spPr>
        <p:txBody>
          <a:bodyPr>
            <a:normAutofit fontScale="90000"/>
          </a:bodyPr>
          <a:lstStyle/>
          <a:p>
            <a:pPr algn="ctr"/>
            <a:r>
              <a:rPr lang="en-US" dirty="0" smtClean="0"/>
              <a:t>Business Cards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25" y="299848"/>
            <a:ext cx="2957325" cy="2957325"/>
          </a:xfrm>
        </p:spPr>
      </p:pic>
      <p:pic>
        <p:nvPicPr>
          <p:cNvPr id="5" name="Picture 4"/>
          <p:cNvPicPr>
            <a:picLocks noChangeAspect="1"/>
          </p:cNvPicPr>
          <p:nvPr/>
        </p:nvPicPr>
        <p:blipFill>
          <a:blip r:embed="rId3" cstate="print">
            <a:clrChange>
              <a:clrFrom>
                <a:srgbClr val="C8C9CD"/>
              </a:clrFrom>
              <a:clrTo>
                <a:srgbClr val="C8C9CD">
                  <a:alpha val="0"/>
                </a:srgbClr>
              </a:clrTo>
            </a:clrChange>
            <a:extLst>
              <a:ext uri="{28A0092B-C50C-407E-A947-70E740481C1C}">
                <a14:useLocalDpi xmlns:a14="http://schemas.microsoft.com/office/drawing/2010/main" val="0"/>
              </a:ext>
            </a:extLst>
          </a:blip>
          <a:stretch>
            <a:fillRect/>
          </a:stretch>
        </p:blipFill>
        <p:spPr>
          <a:xfrm>
            <a:off x="7791122" y="303056"/>
            <a:ext cx="3465705" cy="34657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429" y="882870"/>
            <a:ext cx="3915529" cy="230607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96" y="3587084"/>
            <a:ext cx="2833522" cy="304742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1626" y="3814035"/>
            <a:ext cx="3667524" cy="225568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958" y="3587084"/>
            <a:ext cx="4276548" cy="2482640"/>
          </a:xfrm>
          <a:prstGeom prst="rect">
            <a:avLst/>
          </a:prstGeom>
        </p:spPr>
      </p:pic>
    </p:spTree>
    <p:extLst>
      <p:ext uri="{BB962C8B-B14F-4D97-AF65-F5344CB8AC3E}">
        <p14:creationId xmlns:p14="http://schemas.microsoft.com/office/powerpoint/2010/main" val="414881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Opening Discussion</a:t>
            </a:r>
            <a:endParaRPr lang="en-US" dirty="0"/>
          </a:p>
        </p:txBody>
      </p:sp>
      <p:sp>
        <p:nvSpPr>
          <p:cNvPr id="3" name="Content Placeholder 2"/>
          <p:cNvSpPr>
            <a:spLocks noGrp="1"/>
          </p:cNvSpPr>
          <p:nvPr>
            <p:ph idx="1"/>
          </p:nvPr>
        </p:nvSpPr>
        <p:spPr/>
        <p:txBody>
          <a:bodyPr>
            <a:normAutofit/>
          </a:bodyPr>
          <a:lstStyle/>
          <a:p>
            <a:r>
              <a:rPr lang="en-US" dirty="0" smtClean="0"/>
              <a:t>Having a career not only provides you with money, but allows you to live a certain lifestyle of your choosing.</a:t>
            </a:r>
          </a:p>
          <a:p>
            <a:endParaRPr lang="en-US" dirty="0" smtClean="0"/>
          </a:p>
          <a:p>
            <a:r>
              <a:rPr lang="en-US" dirty="0" smtClean="0"/>
              <a:t>Have students share what they have in their life that they cannot live without? (power, </a:t>
            </a:r>
            <a:r>
              <a:rPr lang="en-US" dirty="0" smtClean="0"/>
              <a:t>TV</a:t>
            </a:r>
            <a:r>
              <a:rPr lang="en-US" dirty="0" smtClean="0"/>
              <a:t>, </a:t>
            </a:r>
            <a:r>
              <a:rPr lang="en-US" dirty="0" smtClean="0"/>
              <a:t>phone)</a:t>
            </a:r>
          </a:p>
          <a:p>
            <a:endParaRPr lang="en-US" dirty="0" smtClean="0"/>
          </a:p>
          <a:p>
            <a:r>
              <a:rPr lang="en-US" dirty="0" smtClean="0"/>
              <a:t>Ask students how much they think these items cost per month.</a:t>
            </a:r>
          </a:p>
          <a:p>
            <a:endParaRPr lang="en-US" dirty="0" smtClean="0"/>
          </a:p>
          <a:p>
            <a:r>
              <a:rPr lang="en-US" dirty="0" smtClean="0"/>
              <a:t>Write these numbers on the board so you can compare them later.</a:t>
            </a:r>
            <a:endParaRPr lang="en-US" dirty="0"/>
          </a:p>
        </p:txBody>
      </p:sp>
    </p:spTree>
    <p:extLst>
      <p:ext uri="{BB962C8B-B14F-4D97-AF65-F5344CB8AC3E}">
        <p14:creationId xmlns:p14="http://schemas.microsoft.com/office/powerpoint/2010/main" val="1430613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Knowledge is Power</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https://nv.headed2.com/budget/round</a:t>
            </a:r>
            <a:r>
              <a:rPr lang="en-US" dirty="0" smtClean="0"/>
              <a:t> </a:t>
            </a:r>
            <a:endParaRPr lang="en-US" dirty="0"/>
          </a:p>
        </p:txBody>
      </p:sp>
    </p:spTree>
    <p:extLst>
      <p:ext uri="{BB962C8B-B14F-4D97-AF65-F5344CB8AC3E}">
        <p14:creationId xmlns:p14="http://schemas.microsoft.com/office/powerpoint/2010/main" val="322710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#2: Closing Discussion</a:t>
            </a:r>
            <a:endParaRPr lang="en-US" dirty="0"/>
          </a:p>
        </p:txBody>
      </p:sp>
      <p:sp>
        <p:nvSpPr>
          <p:cNvPr id="3" name="Content Placeholder 2"/>
          <p:cNvSpPr>
            <a:spLocks noGrp="1"/>
          </p:cNvSpPr>
          <p:nvPr>
            <p:ph idx="1"/>
          </p:nvPr>
        </p:nvSpPr>
        <p:spPr/>
        <p:txBody>
          <a:bodyPr/>
          <a:lstStyle/>
          <a:p>
            <a:r>
              <a:rPr lang="en-US" dirty="0" smtClean="0"/>
              <a:t>Share your thoughts on this activity. </a:t>
            </a:r>
          </a:p>
          <a:p>
            <a:pPr marL="0" indent="0">
              <a:buNone/>
            </a:pPr>
            <a:endParaRPr lang="en-US" dirty="0" smtClean="0"/>
          </a:p>
          <a:p>
            <a:r>
              <a:rPr lang="en-US" dirty="0" smtClean="0"/>
              <a:t>Were you surprised at how much things you use daily cost?</a:t>
            </a:r>
          </a:p>
          <a:p>
            <a:pPr marL="0" indent="0">
              <a:buNone/>
            </a:pPr>
            <a:endParaRPr lang="en-US" dirty="0" smtClean="0"/>
          </a:p>
          <a:p>
            <a:r>
              <a:rPr lang="en-US" dirty="0" smtClean="0"/>
              <a:t>What are ways that you could lower your monthly cost?</a:t>
            </a:r>
          </a:p>
          <a:p>
            <a:endParaRPr lang="en-US" dirty="0" smtClean="0"/>
          </a:p>
          <a:p>
            <a:endParaRPr lang="en-US" dirty="0"/>
          </a:p>
        </p:txBody>
      </p:sp>
    </p:spTree>
    <p:extLst>
      <p:ext uri="{BB962C8B-B14F-4D97-AF65-F5344CB8AC3E}">
        <p14:creationId xmlns:p14="http://schemas.microsoft.com/office/powerpoint/2010/main" val="2375863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it all up</a:t>
            </a:r>
            <a:endParaRPr lang="en-US" dirty="0"/>
          </a:p>
        </p:txBody>
      </p:sp>
      <p:sp>
        <p:nvSpPr>
          <p:cNvPr id="3" name="Content Placeholder 2"/>
          <p:cNvSpPr>
            <a:spLocks noGrp="1"/>
          </p:cNvSpPr>
          <p:nvPr>
            <p:ph idx="1"/>
          </p:nvPr>
        </p:nvSpPr>
        <p:spPr>
          <a:xfrm>
            <a:off x="838200" y="2408949"/>
            <a:ext cx="10515600" cy="3471589"/>
          </a:xfrm>
        </p:spPr>
        <p:txBody>
          <a:bodyPr/>
          <a:lstStyle/>
          <a:p>
            <a:r>
              <a:rPr lang="en-US" dirty="0" smtClean="0"/>
              <a:t>Now that you have discussed careers that interest you and have seen how much things cost depending on your lifestyle, write a reflection on why education and careers are important. Also include how your day to day choices will impact your future and what goals you want to set for yourself to make sure you are able to live the lifestyle you want.</a:t>
            </a:r>
            <a:endParaRPr lang="en-US" dirty="0"/>
          </a:p>
        </p:txBody>
      </p:sp>
    </p:spTree>
    <p:extLst>
      <p:ext uri="{BB962C8B-B14F-4D97-AF65-F5344CB8AC3E}">
        <p14:creationId xmlns:p14="http://schemas.microsoft.com/office/powerpoint/2010/main" val="957772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245</TotalTime>
  <Words>424</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PowerPoint Presentation</vt:lpstr>
      <vt:lpstr>Opening Discussion   </vt:lpstr>
      <vt:lpstr>Activity #1: Make a Name for Myself </vt:lpstr>
      <vt:lpstr>PowerPoint Presentation</vt:lpstr>
      <vt:lpstr>Business Cards </vt:lpstr>
      <vt:lpstr>Activity #2 Opening Discussion</vt:lpstr>
      <vt:lpstr>Activity #2: Knowledge is Power</vt:lpstr>
      <vt:lpstr>Activity #2: Closing Discussion</vt:lpstr>
      <vt:lpstr>Wrapping it all up</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Carr, Alexandra</dc:creator>
  <cp:lastModifiedBy>DeMichieli, Andrea</cp:lastModifiedBy>
  <cp:revision>10</cp:revision>
  <cp:lastPrinted>2018-09-26T14:09:43Z</cp:lastPrinted>
  <dcterms:created xsi:type="dcterms:W3CDTF">2018-09-18T15:23:02Z</dcterms:created>
  <dcterms:modified xsi:type="dcterms:W3CDTF">2018-09-26T17:06:59Z</dcterms:modified>
</cp:coreProperties>
</file>