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256" r:id="rId3"/>
    <p:sldId id="282" r:id="rId4"/>
    <p:sldId id="283" r:id="rId5"/>
    <p:sldId id="269" r:id="rId6"/>
    <p:sldId id="270" r:id="rId7"/>
    <p:sldId id="259" r:id="rId8"/>
    <p:sldId id="289" r:id="rId9"/>
    <p:sldId id="261" r:id="rId10"/>
    <p:sldId id="276" r:id="rId11"/>
    <p:sldId id="267" r:id="rId12"/>
    <p:sldId id="287" r:id="rId13"/>
    <p:sldId id="278" r:id="rId14"/>
    <p:sldId id="285" r:id="rId15"/>
    <p:sldId id="262" r:id="rId16"/>
    <p:sldId id="286" r:id="rId17"/>
    <p:sldId id="284" r:id="rId18"/>
    <p:sldId id="265" r:id="rId19"/>
    <p:sldId id="263" r:id="rId20"/>
    <p:sldId id="288" r:id="rId21"/>
    <p:sldId id="271" r:id="rId22"/>
    <p:sldId id="279" r:id="rId23"/>
    <p:sldId id="272" r:id="rId24"/>
    <p:sldId id="273" r:id="rId25"/>
    <p:sldId id="275" r:id="rId26"/>
    <p:sldId id="274" r:id="rId27"/>
    <p:sldId id="266" r:id="rId28"/>
    <p:sldId id="277" r:id="rId29"/>
    <p:sldId id="280" r:id="rId30"/>
    <p:sldId id="281" r:id="rId31"/>
    <p:sldId id="264" r:id="rId32"/>
    <p:sldId id="26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D9C3A-0D58-4D16-84A6-2754AD8F3E8D}" v="302" dt="2024-02-07T17:39:3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CBAAC-4572-44E5-B2C7-B610FB0F9E2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BBFE3D-B3DD-49AA-987A-97280427B8A5}">
      <dgm:prSet/>
      <dgm:spPr/>
      <dgm:t>
        <a:bodyPr/>
        <a:lstStyle/>
        <a:p>
          <a:r>
            <a:rPr lang="en-US" dirty="0"/>
            <a:t>Promoting awareness</a:t>
          </a:r>
        </a:p>
      </dgm:t>
    </dgm:pt>
    <dgm:pt modelId="{32417A89-C7CA-463A-AE5A-37788BB4DF90}" type="parTrans" cxnId="{443DA296-EE70-466A-B9E4-F0E37142A800}">
      <dgm:prSet/>
      <dgm:spPr/>
      <dgm:t>
        <a:bodyPr/>
        <a:lstStyle/>
        <a:p>
          <a:endParaRPr lang="en-US"/>
        </a:p>
      </dgm:t>
    </dgm:pt>
    <dgm:pt modelId="{0D208DFE-25AC-4F70-8001-45677C2DBCAC}" type="sibTrans" cxnId="{443DA296-EE70-466A-B9E4-F0E37142A800}">
      <dgm:prSet/>
      <dgm:spPr/>
      <dgm:t>
        <a:bodyPr/>
        <a:lstStyle/>
        <a:p>
          <a:endParaRPr lang="en-US" dirty="0"/>
        </a:p>
      </dgm:t>
    </dgm:pt>
    <dgm:pt modelId="{5B50429A-5957-49E5-A97C-BE1F0B4A80D7}">
      <dgm:prSet/>
      <dgm:spPr/>
      <dgm:t>
        <a:bodyPr/>
        <a:lstStyle/>
        <a:p>
          <a:r>
            <a:rPr lang="en-US" dirty="0"/>
            <a:t>Raises awareness about the history and experiences of people of African descent.</a:t>
          </a:r>
        </a:p>
      </dgm:t>
    </dgm:pt>
    <dgm:pt modelId="{970138D0-5B00-47CB-B597-7BA8FE1547EA}" type="parTrans" cxnId="{919EB9AF-1B36-42E8-B466-26B532B91259}">
      <dgm:prSet/>
      <dgm:spPr/>
      <dgm:t>
        <a:bodyPr/>
        <a:lstStyle/>
        <a:p>
          <a:endParaRPr lang="en-US"/>
        </a:p>
      </dgm:t>
    </dgm:pt>
    <dgm:pt modelId="{DEAF20D2-7619-45AA-9C98-823E47324977}" type="sibTrans" cxnId="{919EB9AF-1B36-42E8-B466-26B532B91259}">
      <dgm:prSet/>
      <dgm:spPr/>
      <dgm:t>
        <a:bodyPr/>
        <a:lstStyle/>
        <a:p>
          <a:endParaRPr lang="en-US" dirty="0"/>
        </a:p>
      </dgm:t>
    </dgm:pt>
    <dgm:pt modelId="{0256ABF7-4274-49FA-BCFC-283B40BA052D}">
      <dgm:prSet/>
      <dgm:spPr/>
      <dgm:t>
        <a:bodyPr/>
        <a:lstStyle/>
        <a:p>
          <a:r>
            <a:rPr lang="en-US" dirty="0"/>
            <a:t>Educational Impact</a:t>
          </a:r>
        </a:p>
      </dgm:t>
    </dgm:pt>
    <dgm:pt modelId="{68610D46-8B0E-46F1-8105-526690F312CF}" type="parTrans" cxnId="{3387A583-5D2B-4D4E-A6A4-4CDCB82FF66D}">
      <dgm:prSet/>
      <dgm:spPr/>
      <dgm:t>
        <a:bodyPr/>
        <a:lstStyle/>
        <a:p>
          <a:endParaRPr lang="en-US"/>
        </a:p>
      </dgm:t>
    </dgm:pt>
    <dgm:pt modelId="{48FC46C7-2B22-47B8-AD52-903ED6A68B72}" type="sibTrans" cxnId="{3387A583-5D2B-4D4E-A6A4-4CDCB82FF66D}">
      <dgm:prSet/>
      <dgm:spPr/>
      <dgm:t>
        <a:bodyPr/>
        <a:lstStyle/>
        <a:p>
          <a:endParaRPr lang="en-US" dirty="0"/>
        </a:p>
      </dgm:t>
    </dgm:pt>
    <dgm:pt modelId="{A958E106-E877-4B85-BCC3-03AA2B7AB43D}">
      <dgm:prSet/>
      <dgm:spPr/>
      <dgm:t>
        <a:bodyPr/>
        <a:lstStyle/>
        <a:p>
          <a:r>
            <a:rPr lang="en-US" dirty="0"/>
            <a:t>Provides a platform to educate about the struggles, triumphs, and contributions of black individuals.</a:t>
          </a:r>
        </a:p>
      </dgm:t>
    </dgm:pt>
    <dgm:pt modelId="{137EEE17-9CD1-4C86-B96E-F759C08A87B6}" type="parTrans" cxnId="{45BE2062-4F1B-4566-B6C8-6FC3A8D87B86}">
      <dgm:prSet/>
      <dgm:spPr/>
      <dgm:t>
        <a:bodyPr/>
        <a:lstStyle/>
        <a:p>
          <a:endParaRPr lang="en-US"/>
        </a:p>
      </dgm:t>
    </dgm:pt>
    <dgm:pt modelId="{6D0CA924-1894-4FFA-A182-B5B616105BF6}" type="sibTrans" cxnId="{45BE2062-4F1B-4566-B6C8-6FC3A8D87B86}">
      <dgm:prSet/>
      <dgm:spPr/>
      <dgm:t>
        <a:bodyPr/>
        <a:lstStyle/>
        <a:p>
          <a:endParaRPr lang="en-US" dirty="0"/>
        </a:p>
      </dgm:t>
    </dgm:pt>
    <dgm:pt modelId="{1C25825F-897A-4B7D-A41B-CF9CD22A8354}">
      <dgm:prSet/>
      <dgm:spPr/>
      <dgm:t>
        <a:bodyPr/>
        <a:lstStyle/>
        <a:p>
          <a:r>
            <a:rPr lang="en-US" dirty="0"/>
            <a:t>Cultural Impact</a:t>
          </a:r>
        </a:p>
      </dgm:t>
    </dgm:pt>
    <dgm:pt modelId="{823028FB-E52C-4130-9173-91F97E29E1CB}" type="parTrans" cxnId="{C45300B0-1CAA-420C-A400-94BB18085E1F}">
      <dgm:prSet/>
      <dgm:spPr/>
      <dgm:t>
        <a:bodyPr/>
        <a:lstStyle/>
        <a:p>
          <a:endParaRPr lang="en-US"/>
        </a:p>
      </dgm:t>
    </dgm:pt>
    <dgm:pt modelId="{AC641CA7-CBBE-4ACE-A382-53B5C0C6B9FB}" type="sibTrans" cxnId="{C45300B0-1CAA-420C-A400-94BB18085E1F}">
      <dgm:prSet/>
      <dgm:spPr/>
      <dgm:t>
        <a:bodyPr/>
        <a:lstStyle/>
        <a:p>
          <a:endParaRPr lang="en-US" dirty="0"/>
        </a:p>
      </dgm:t>
    </dgm:pt>
    <dgm:pt modelId="{BAE97E60-C9D4-405B-AD1F-957B2D13EEF4}">
      <dgm:prSet/>
      <dgm:spPr/>
      <dgm:t>
        <a:bodyPr/>
        <a:lstStyle/>
        <a:p>
          <a:r>
            <a:rPr lang="en-US" dirty="0"/>
            <a:t>Celebrates the influence and achievements of black culture across various fields</a:t>
          </a:r>
        </a:p>
      </dgm:t>
    </dgm:pt>
    <dgm:pt modelId="{77BFF80A-2E3E-4350-B8F9-0240346E7CA8}" type="parTrans" cxnId="{D457CE14-1955-4D1F-B5D8-5B527BAD71FA}">
      <dgm:prSet/>
      <dgm:spPr/>
      <dgm:t>
        <a:bodyPr/>
        <a:lstStyle/>
        <a:p>
          <a:endParaRPr lang="en-US"/>
        </a:p>
      </dgm:t>
    </dgm:pt>
    <dgm:pt modelId="{25C04C0D-3741-4A72-9103-0083CF91D7FB}" type="sibTrans" cxnId="{D457CE14-1955-4D1F-B5D8-5B527BAD71FA}">
      <dgm:prSet/>
      <dgm:spPr/>
      <dgm:t>
        <a:bodyPr/>
        <a:lstStyle/>
        <a:p>
          <a:endParaRPr lang="en-US"/>
        </a:p>
      </dgm:t>
    </dgm:pt>
    <dgm:pt modelId="{83682D03-EFB7-4840-8DA8-824579F0FF9D}" type="pres">
      <dgm:prSet presAssocID="{DB3CBAAC-4572-44E5-B2C7-B610FB0F9E29}" presName="Name0" presStyleCnt="0">
        <dgm:presLayoutVars>
          <dgm:dir/>
          <dgm:resizeHandles val="exact"/>
        </dgm:presLayoutVars>
      </dgm:prSet>
      <dgm:spPr/>
    </dgm:pt>
    <dgm:pt modelId="{65C63163-9B41-40B4-84B3-83FFBC4EEDC9}" type="pres">
      <dgm:prSet presAssocID="{AEBBFE3D-B3DD-49AA-987A-97280427B8A5}" presName="node" presStyleLbl="node1" presStyleIdx="0" presStyleCnt="6">
        <dgm:presLayoutVars>
          <dgm:bulletEnabled val="1"/>
        </dgm:presLayoutVars>
      </dgm:prSet>
      <dgm:spPr/>
    </dgm:pt>
    <dgm:pt modelId="{784DEC95-555E-40CF-BC34-3BF1F7CF768D}" type="pres">
      <dgm:prSet presAssocID="{0D208DFE-25AC-4F70-8001-45677C2DBCAC}" presName="sibTrans" presStyleLbl="sibTrans1D1" presStyleIdx="0" presStyleCnt="5"/>
      <dgm:spPr/>
    </dgm:pt>
    <dgm:pt modelId="{37F05B3A-3C34-48C0-86EA-40B733A71E32}" type="pres">
      <dgm:prSet presAssocID="{0D208DFE-25AC-4F70-8001-45677C2DBCAC}" presName="connectorText" presStyleLbl="sibTrans1D1" presStyleIdx="0" presStyleCnt="5"/>
      <dgm:spPr/>
    </dgm:pt>
    <dgm:pt modelId="{E06DBF5D-2247-4D61-9856-D885E1B8A0C1}" type="pres">
      <dgm:prSet presAssocID="{5B50429A-5957-49E5-A97C-BE1F0B4A80D7}" presName="node" presStyleLbl="node1" presStyleIdx="1" presStyleCnt="6">
        <dgm:presLayoutVars>
          <dgm:bulletEnabled val="1"/>
        </dgm:presLayoutVars>
      </dgm:prSet>
      <dgm:spPr/>
    </dgm:pt>
    <dgm:pt modelId="{B8415C3E-5033-4542-8184-547A563A2AB7}" type="pres">
      <dgm:prSet presAssocID="{DEAF20D2-7619-45AA-9C98-823E47324977}" presName="sibTrans" presStyleLbl="sibTrans1D1" presStyleIdx="1" presStyleCnt="5"/>
      <dgm:spPr/>
    </dgm:pt>
    <dgm:pt modelId="{5522055B-FA46-49A7-A528-93A11CEC9DAB}" type="pres">
      <dgm:prSet presAssocID="{DEAF20D2-7619-45AA-9C98-823E47324977}" presName="connectorText" presStyleLbl="sibTrans1D1" presStyleIdx="1" presStyleCnt="5"/>
      <dgm:spPr/>
    </dgm:pt>
    <dgm:pt modelId="{B92D1922-612C-4D8A-88A8-FCB73B177DAE}" type="pres">
      <dgm:prSet presAssocID="{0256ABF7-4274-49FA-BCFC-283B40BA052D}" presName="node" presStyleLbl="node1" presStyleIdx="2" presStyleCnt="6">
        <dgm:presLayoutVars>
          <dgm:bulletEnabled val="1"/>
        </dgm:presLayoutVars>
      </dgm:prSet>
      <dgm:spPr/>
    </dgm:pt>
    <dgm:pt modelId="{8EEE7A76-0EB5-4152-83EB-ED81FAEBBCA2}" type="pres">
      <dgm:prSet presAssocID="{48FC46C7-2B22-47B8-AD52-903ED6A68B72}" presName="sibTrans" presStyleLbl="sibTrans1D1" presStyleIdx="2" presStyleCnt="5"/>
      <dgm:spPr/>
    </dgm:pt>
    <dgm:pt modelId="{E0226242-0C00-4A6C-B87A-10EB079C7362}" type="pres">
      <dgm:prSet presAssocID="{48FC46C7-2B22-47B8-AD52-903ED6A68B72}" presName="connectorText" presStyleLbl="sibTrans1D1" presStyleIdx="2" presStyleCnt="5"/>
      <dgm:spPr/>
    </dgm:pt>
    <dgm:pt modelId="{45FB3F57-C74F-4BB4-A1F5-E84DEDD9E8FA}" type="pres">
      <dgm:prSet presAssocID="{A958E106-E877-4B85-BCC3-03AA2B7AB43D}" presName="node" presStyleLbl="node1" presStyleIdx="3" presStyleCnt="6">
        <dgm:presLayoutVars>
          <dgm:bulletEnabled val="1"/>
        </dgm:presLayoutVars>
      </dgm:prSet>
      <dgm:spPr/>
    </dgm:pt>
    <dgm:pt modelId="{C61DA515-CA43-42AF-92FD-81B7324FF6B4}" type="pres">
      <dgm:prSet presAssocID="{6D0CA924-1894-4FFA-A182-B5B616105BF6}" presName="sibTrans" presStyleLbl="sibTrans1D1" presStyleIdx="3" presStyleCnt="5"/>
      <dgm:spPr/>
    </dgm:pt>
    <dgm:pt modelId="{2FC3816D-B3DA-45A3-B9AD-4F04C69D7948}" type="pres">
      <dgm:prSet presAssocID="{6D0CA924-1894-4FFA-A182-B5B616105BF6}" presName="connectorText" presStyleLbl="sibTrans1D1" presStyleIdx="3" presStyleCnt="5"/>
      <dgm:spPr/>
    </dgm:pt>
    <dgm:pt modelId="{7D01A1EB-131C-4F7D-82E1-CEA15B3B6D7B}" type="pres">
      <dgm:prSet presAssocID="{1C25825F-897A-4B7D-A41B-CF9CD22A8354}" presName="node" presStyleLbl="node1" presStyleIdx="4" presStyleCnt="6">
        <dgm:presLayoutVars>
          <dgm:bulletEnabled val="1"/>
        </dgm:presLayoutVars>
      </dgm:prSet>
      <dgm:spPr/>
    </dgm:pt>
    <dgm:pt modelId="{2F01626C-EF04-4CE9-B16E-6BE1885AF499}" type="pres">
      <dgm:prSet presAssocID="{AC641CA7-CBBE-4ACE-A382-53B5C0C6B9FB}" presName="sibTrans" presStyleLbl="sibTrans1D1" presStyleIdx="4" presStyleCnt="5"/>
      <dgm:spPr/>
    </dgm:pt>
    <dgm:pt modelId="{B2CE862D-F99A-4B1B-9DED-A01FC27E97A6}" type="pres">
      <dgm:prSet presAssocID="{AC641CA7-CBBE-4ACE-A382-53B5C0C6B9FB}" presName="connectorText" presStyleLbl="sibTrans1D1" presStyleIdx="4" presStyleCnt="5"/>
      <dgm:spPr/>
    </dgm:pt>
    <dgm:pt modelId="{B018B1F6-59BD-4008-B7D8-294EA283A99A}" type="pres">
      <dgm:prSet presAssocID="{BAE97E60-C9D4-405B-AD1F-957B2D13EEF4}" presName="node" presStyleLbl="node1" presStyleIdx="5" presStyleCnt="6">
        <dgm:presLayoutVars>
          <dgm:bulletEnabled val="1"/>
        </dgm:presLayoutVars>
      </dgm:prSet>
      <dgm:spPr/>
    </dgm:pt>
  </dgm:ptLst>
  <dgm:cxnLst>
    <dgm:cxn modelId="{3D32050C-AC49-4C7A-8C63-31FA3DD42A32}" type="presOf" srcId="{0D208DFE-25AC-4F70-8001-45677C2DBCAC}" destId="{784DEC95-555E-40CF-BC34-3BF1F7CF768D}" srcOrd="0" destOrd="0" presId="urn:microsoft.com/office/officeart/2016/7/layout/RepeatingBendingProcessNew"/>
    <dgm:cxn modelId="{D457CE14-1955-4D1F-B5D8-5B527BAD71FA}" srcId="{DB3CBAAC-4572-44E5-B2C7-B610FB0F9E29}" destId="{BAE97E60-C9D4-405B-AD1F-957B2D13EEF4}" srcOrd="5" destOrd="0" parTransId="{77BFF80A-2E3E-4350-B8F9-0240346E7CA8}" sibTransId="{25C04C0D-3741-4A72-9103-0083CF91D7FB}"/>
    <dgm:cxn modelId="{C4DF9D1E-F3AB-4A83-A48C-3B566A9241F2}" type="presOf" srcId="{DEAF20D2-7619-45AA-9C98-823E47324977}" destId="{B8415C3E-5033-4542-8184-547A563A2AB7}" srcOrd="0" destOrd="0" presId="urn:microsoft.com/office/officeart/2016/7/layout/RepeatingBendingProcessNew"/>
    <dgm:cxn modelId="{F572322B-C925-4FC5-A5D8-6E265D5679D6}" type="presOf" srcId="{48FC46C7-2B22-47B8-AD52-903ED6A68B72}" destId="{8EEE7A76-0EB5-4152-83EB-ED81FAEBBCA2}" srcOrd="0" destOrd="0" presId="urn:microsoft.com/office/officeart/2016/7/layout/RepeatingBendingProcessNew"/>
    <dgm:cxn modelId="{F6DAB12E-1195-472C-B509-ADF682BC7D89}" type="presOf" srcId="{AC641CA7-CBBE-4ACE-A382-53B5C0C6B9FB}" destId="{B2CE862D-F99A-4B1B-9DED-A01FC27E97A6}" srcOrd="1" destOrd="0" presId="urn:microsoft.com/office/officeart/2016/7/layout/RepeatingBendingProcessNew"/>
    <dgm:cxn modelId="{40E60649-5C32-4EAA-B866-7E658F181A5E}" type="presOf" srcId="{6D0CA924-1894-4FFA-A182-B5B616105BF6}" destId="{2FC3816D-B3DA-45A3-B9AD-4F04C69D7948}" srcOrd="1" destOrd="0" presId="urn:microsoft.com/office/officeart/2016/7/layout/RepeatingBendingProcessNew"/>
    <dgm:cxn modelId="{28FCA057-BAC5-4511-8ACC-78C7F5C6BBD1}" type="presOf" srcId="{0D208DFE-25AC-4F70-8001-45677C2DBCAC}" destId="{37F05B3A-3C34-48C0-86EA-40B733A71E32}" srcOrd="1" destOrd="0" presId="urn:microsoft.com/office/officeart/2016/7/layout/RepeatingBendingProcessNew"/>
    <dgm:cxn modelId="{3080C35F-410C-4252-A6D2-D685E3F952FE}" type="presOf" srcId="{AC641CA7-CBBE-4ACE-A382-53B5C0C6B9FB}" destId="{2F01626C-EF04-4CE9-B16E-6BE1885AF499}" srcOrd="0" destOrd="0" presId="urn:microsoft.com/office/officeart/2016/7/layout/RepeatingBendingProcessNew"/>
    <dgm:cxn modelId="{45BE2062-4F1B-4566-B6C8-6FC3A8D87B86}" srcId="{DB3CBAAC-4572-44E5-B2C7-B610FB0F9E29}" destId="{A958E106-E877-4B85-BCC3-03AA2B7AB43D}" srcOrd="3" destOrd="0" parTransId="{137EEE17-9CD1-4C86-B96E-F759C08A87B6}" sibTransId="{6D0CA924-1894-4FFA-A182-B5B616105BF6}"/>
    <dgm:cxn modelId="{353D9D68-A5D5-46C6-AADC-7873975A8A5B}" type="presOf" srcId="{0256ABF7-4274-49FA-BCFC-283B40BA052D}" destId="{B92D1922-612C-4D8A-88A8-FCB73B177DAE}" srcOrd="0" destOrd="0" presId="urn:microsoft.com/office/officeart/2016/7/layout/RepeatingBendingProcessNew"/>
    <dgm:cxn modelId="{EF3AF16D-8B6F-4BB4-AE24-C901780721AE}" type="presOf" srcId="{48FC46C7-2B22-47B8-AD52-903ED6A68B72}" destId="{E0226242-0C00-4A6C-B87A-10EB079C7362}" srcOrd="1" destOrd="0" presId="urn:microsoft.com/office/officeart/2016/7/layout/RepeatingBendingProcessNew"/>
    <dgm:cxn modelId="{D089F576-EF53-4B89-B56A-3758C62D7E14}" type="presOf" srcId="{5B50429A-5957-49E5-A97C-BE1F0B4A80D7}" destId="{E06DBF5D-2247-4D61-9856-D885E1B8A0C1}" srcOrd="0" destOrd="0" presId="urn:microsoft.com/office/officeart/2016/7/layout/RepeatingBendingProcessNew"/>
    <dgm:cxn modelId="{5E01187B-6BA0-4BE6-A25D-49E9BAA25A19}" type="presOf" srcId="{1C25825F-897A-4B7D-A41B-CF9CD22A8354}" destId="{7D01A1EB-131C-4F7D-82E1-CEA15B3B6D7B}" srcOrd="0" destOrd="0" presId="urn:microsoft.com/office/officeart/2016/7/layout/RepeatingBendingProcessNew"/>
    <dgm:cxn modelId="{D7E6567B-954A-42B8-AEEC-4C4B1DBD4B55}" type="presOf" srcId="{6D0CA924-1894-4FFA-A182-B5B616105BF6}" destId="{C61DA515-CA43-42AF-92FD-81B7324FF6B4}" srcOrd="0" destOrd="0" presId="urn:microsoft.com/office/officeart/2016/7/layout/RepeatingBendingProcessNew"/>
    <dgm:cxn modelId="{2EE6947B-0FB4-4A43-884F-B4459449EF84}" type="presOf" srcId="{A958E106-E877-4B85-BCC3-03AA2B7AB43D}" destId="{45FB3F57-C74F-4BB4-A1F5-E84DEDD9E8FA}" srcOrd="0" destOrd="0" presId="urn:microsoft.com/office/officeart/2016/7/layout/RepeatingBendingProcessNew"/>
    <dgm:cxn modelId="{3387A583-5D2B-4D4E-A6A4-4CDCB82FF66D}" srcId="{DB3CBAAC-4572-44E5-B2C7-B610FB0F9E29}" destId="{0256ABF7-4274-49FA-BCFC-283B40BA052D}" srcOrd="2" destOrd="0" parTransId="{68610D46-8B0E-46F1-8105-526690F312CF}" sibTransId="{48FC46C7-2B22-47B8-AD52-903ED6A68B72}"/>
    <dgm:cxn modelId="{C7202A94-78DA-42D4-A2D0-950E95CFFF1B}" type="presOf" srcId="{BAE97E60-C9D4-405B-AD1F-957B2D13EEF4}" destId="{B018B1F6-59BD-4008-B7D8-294EA283A99A}" srcOrd="0" destOrd="0" presId="urn:microsoft.com/office/officeart/2016/7/layout/RepeatingBendingProcessNew"/>
    <dgm:cxn modelId="{443DA296-EE70-466A-B9E4-F0E37142A800}" srcId="{DB3CBAAC-4572-44E5-B2C7-B610FB0F9E29}" destId="{AEBBFE3D-B3DD-49AA-987A-97280427B8A5}" srcOrd="0" destOrd="0" parTransId="{32417A89-C7CA-463A-AE5A-37788BB4DF90}" sibTransId="{0D208DFE-25AC-4F70-8001-45677C2DBCAC}"/>
    <dgm:cxn modelId="{919EB9AF-1B36-42E8-B466-26B532B91259}" srcId="{DB3CBAAC-4572-44E5-B2C7-B610FB0F9E29}" destId="{5B50429A-5957-49E5-A97C-BE1F0B4A80D7}" srcOrd="1" destOrd="0" parTransId="{970138D0-5B00-47CB-B597-7BA8FE1547EA}" sibTransId="{DEAF20D2-7619-45AA-9C98-823E47324977}"/>
    <dgm:cxn modelId="{C45300B0-1CAA-420C-A400-94BB18085E1F}" srcId="{DB3CBAAC-4572-44E5-B2C7-B610FB0F9E29}" destId="{1C25825F-897A-4B7D-A41B-CF9CD22A8354}" srcOrd="4" destOrd="0" parTransId="{823028FB-E52C-4130-9173-91F97E29E1CB}" sibTransId="{AC641CA7-CBBE-4ACE-A382-53B5C0C6B9FB}"/>
    <dgm:cxn modelId="{75EBB3B8-C66D-46D5-A84C-6FB15C1B6776}" type="presOf" srcId="{AEBBFE3D-B3DD-49AA-987A-97280427B8A5}" destId="{65C63163-9B41-40B4-84B3-83FFBC4EEDC9}" srcOrd="0" destOrd="0" presId="urn:microsoft.com/office/officeart/2016/7/layout/RepeatingBendingProcessNew"/>
    <dgm:cxn modelId="{7E65E3D7-60BA-4E71-A2E0-23AB943EAD27}" type="presOf" srcId="{DEAF20D2-7619-45AA-9C98-823E47324977}" destId="{5522055B-FA46-49A7-A528-93A11CEC9DAB}" srcOrd="1" destOrd="0" presId="urn:microsoft.com/office/officeart/2016/7/layout/RepeatingBendingProcessNew"/>
    <dgm:cxn modelId="{CD4BD8F6-71E3-4D6A-9E4C-95BFD9C4B074}" type="presOf" srcId="{DB3CBAAC-4572-44E5-B2C7-B610FB0F9E29}" destId="{83682D03-EFB7-4840-8DA8-824579F0FF9D}" srcOrd="0" destOrd="0" presId="urn:microsoft.com/office/officeart/2016/7/layout/RepeatingBendingProcessNew"/>
    <dgm:cxn modelId="{27A58607-C50C-4421-A151-4ACA460760C9}" type="presParOf" srcId="{83682D03-EFB7-4840-8DA8-824579F0FF9D}" destId="{65C63163-9B41-40B4-84B3-83FFBC4EEDC9}" srcOrd="0" destOrd="0" presId="urn:microsoft.com/office/officeart/2016/7/layout/RepeatingBendingProcessNew"/>
    <dgm:cxn modelId="{DBA1C963-FE51-4C49-A8DE-761AAC3CE2DA}" type="presParOf" srcId="{83682D03-EFB7-4840-8DA8-824579F0FF9D}" destId="{784DEC95-555E-40CF-BC34-3BF1F7CF768D}" srcOrd="1" destOrd="0" presId="urn:microsoft.com/office/officeart/2016/7/layout/RepeatingBendingProcessNew"/>
    <dgm:cxn modelId="{8DF01EE4-C37A-4512-92D6-6C70CB51FEB7}" type="presParOf" srcId="{784DEC95-555E-40CF-BC34-3BF1F7CF768D}" destId="{37F05B3A-3C34-48C0-86EA-40B733A71E32}" srcOrd="0" destOrd="0" presId="urn:microsoft.com/office/officeart/2016/7/layout/RepeatingBendingProcessNew"/>
    <dgm:cxn modelId="{142F4084-0FE6-419B-9642-5ED5376BD001}" type="presParOf" srcId="{83682D03-EFB7-4840-8DA8-824579F0FF9D}" destId="{E06DBF5D-2247-4D61-9856-D885E1B8A0C1}" srcOrd="2" destOrd="0" presId="urn:microsoft.com/office/officeart/2016/7/layout/RepeatingBendingProcessNew"/>
    <dgm:cxn modelId="{13D62B79-1A4F-4D4F-BE10-698597BBA7F5}" type="presParOf" srcId="{83682D03-EFB7-4840-8DA8-824579F0FF9D}" destId="{B8415C3E-5033-4542-8184-547A563A2AB7}" srcOrd="3" destOrd="0" presId="urn:microsoft.com/office/officeart/2016/7/layout/RepeatingBendingProcessNew"/>
    <dgm:cxn modelId="{C19E0FAF-17E3-46B0-8587-475BA42F82AB}" type="presParOf" srcId="{B8415C3E-5033-4542-8184-547A563A2AB7}" destId="{5522055B-FA46-49A7-A528-93A11CEC9DAB}" srcOrd="0" destOrd="0" presId="urn:microsoft.com/office/officeart/2016/7/layout/RepeatingBendingProcessNew"/>
    <dgm:cxn modelId="{B26B74D3-F2F8-402A-8A8C-1B87B480CE8F}" type="presParOf" srcId="{83682D03-EFB7-4840-8DA8-824579F0FF9D}" destId="{B92D1922-612C-4D8A-88A8-FCB73B177DAE}" srcOrd="4" destOrd="0" presId="urn:microsoft.com/office/officeart/2016/7/layout/RepeatingBendingProcessNew"/>
    <dgm:cxn modelId="{12325A9D-284E-4BBD-9BC3-D087661551DA}" type="presParOf" srcId="{83682D03-EFB7-4840-8DA8-824579F0FF9D}" destId="{8EEE7A76-0EB5-4152-83EB-ED81FAEBBCA2}" srcOrd="5" destOrd="0" presId="urn:microsoft.com/office/officeart/2016/7/layout/RepeatingBendingProcessNew"/>
    <dgm:cxn modelId="{9A4223CF-F186-446D-944A-C8AF77E2AD24}" type="presParOf" srcId="{8EEE7A76-0EB5-4152-83EB-ED81FAEBBCA2}" destId="{E0226242-0C00-4A6C-B87A-10EB079C7362}" srcOrd="0" destOrd="0" presId="urn:microsoft.com/office/officeart/2016/7/layout/RepeatingBendingProcessNew"/>
    <dgm:cxn modelId="{5DD4188B-95AC-460A-B03A-D14A166CA844}" type="presParOf" srcId="{83682D03-EFB7-4840-8DA8-824579F0FF9D}" destId="{45FB3F57-C74F-4BB4-A1F5-E84DEDD9E8FA}" srcOrd="6" destOrd="0" presId="urn:microsoft.com/office/officeart/2016/7/layout/RepeatingBendingProcessNew"/>
    <dgm:cxn modelId="{A659B829-3EDC-42F8-98AF-A8584CC607E5}" type="presParOf" srcId="{83682D03-EFB7-4840-8DA8-824579F0FF9D}" destId="{C61DA515-CA43-42AF-92FD-81B7324FF6B4}" srcOrd="7" destOrd="0" presId="urn:microsoft.com/office/officeart/2016/7/layout/RepeatingBendingProcessNew"/>
    <dgm:cxn modelId="{832AB8F7-E2BA-44A7-BC51-ECE56E031005}" type="presParOf" srcId="{C61DA515-CA43-42AF-92FD-81B7324FF6B4}" destId="{2FC3816D-B3DA-45A3-B9AD-4F04C69D7948}" srcOrd="0" destOrd="0" presId="urn:microsoft.com/office/officeart/2016/7/layout/RepeatingBendingProcessNew"/>
    <dgm:cxn modelId="{47C8CB50-A1D4-43D0-957A-AF303626A382}" type="presParOf" srcId="{83682D03-EFB7-4840-8DA8-824579F0FF9D}" destId="{7D01A1EB-131C-4F7D-82E1-CEA15B3B6D7B}" srcOrd="8" destOrd="0" presId="urn:microsoft.com/office/officeart/2016/7/layout/RepeatingBendingProcessNew"/>
    <dgm:cxn modelId="{75DF2E16-AE79-438B-85C4-1D338B0E25A5}" type="presParOf" srcId="{83682D03-EFB7-4840-8DA8-824579F0FF9D}" destId="{2F01626C-EF04-4CE9-B16E-6BE1885AF499}" srcOrd="9" destOrd="0" presId="urn:microsoft.com/office/officeart/2016/7/layout/RepeatingBendingProcessNew"/>
    <dgm:cxn modelId="{E1592FDE-5D41-48BB-B830-53F6549EB042}" type="presParOf" srcId="{2F01626C-EF04-4CE9-B16E-6BE1885AF499}" destId="{B2CE862D-F99A-4B1B-9DED-A01FC27E97A6}" srcOrd="0" destOrd="0" presId="urn:microsoft.com/office/officeart/2016/7/layout/RepeatingBendingProcessNew"/>
    <dgm:cxn modelId="{9EE0C8A8-5E1C-43CA-A299-D9D629CF62DC}" type="presParOf" srcId="{83682D03-EFB7-4840-8DA8-824579F0FF9D}" destId="{B018B1F6-59BD-4008-B7D8-294EA283A99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AD740-FBD9-410F-9A60-E70E69F0D933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8CA40A-7743-44A8-9A88-D9629EE84558}">
      <dgm:prSet/>
      <dgm:spPr/>
      <dgm:t>
        <a:bodyPr/>
        <a:lstStyle/>
        <a:p>
          <a:r>
            <a:rPr lang="en-US" b="1" dirty="0"/>
            <a:t>Carter G. Woodson is known as the “Father of Black History.”</a:t>
          </a:r>
          <a:endParaRPr lang="en-US" dirty="0"/>
        </a:p>
      </dgm:t>
    </dgm:pt>
    <dgm:pt modelId="{45DBF870-5A4B-4551-AA0B-30F729278511}" type="parTrans" cxnId="{5B8066ED-65F5-4791-B3E2-FFEC25233DAA}">
      <dgm:prSet/>
      <dgm:spPr/>
      <dgm:t>
        <a:bodyPr/>
        <a:lstStyle/>
        <a:p>
          <a:endParaRPr lang="en-US"/>
        </a:p>
      </dgm:t>
    </dgm:pt>
    <dgm:pt modelId="{E12B0530-7CCF-4D11-9DFF-786E15F21AAF}" type="sibTrans" cxnId="{5B8066ED-65F5-4791-B3E2-FFEC25233DAA}">
      <dgm:prSet/>
      <dgm:spPr/>
      <dgm:t>
        <a:bodyPr/>
        <a:lstStyle/>
        <a:p>
          <a:endParaRPr lang="en-US"/>
        </a:p>
      </dgm:t>
    </dgm:pt>
    <dgm:pt modelId="{BB5B7B0D-8296-4DDA-A937-618271BE6DAD}">
      <dgm:prSet/>
      <dgm:spPr/>
      <dgm:t>
        <a:bodyPr/>
        <a:lstStyle/>
        <a:p>
          <a:r>
            <a:rPr lang="en-US" b="1" dirty="0"/>
            <a:t>Woodson chose February to cover the birthday of Frederick Douglass and  Abraham Lincoln </a:t>
          </a:r>
          <a:endParaRPr lang="en-US" dirty="0"/>
        </a:p>
      </dgm:t>
    </dgm:pt>
    <dgm:pt modelId="{53C21409-3FFA-46D1-A2FB-6BCF1255D730}" type="parTrans" cxnId="{42115636-D5A5-4C50-A8BF-550C3B81ED0B}">
      <dgm:prSet/>
      <dgm:spPr/>
      <dgm:t>
        <a:bodyPr/>
        <a:lstStyle/>
        <a:p>
          <a:endParaRPr lang="en-US"/>
        </a:p>
      </dgm:t>
    </dgm:pt>
    <dgm:pt modelId="{42D0BFBA-C74E-46D3-BDFA-4BDCAC3883E4}" type="sibTrans" cxnId="{42115636-D5A5-4C50-A8BF-550C3B81ED0B}">
      <dgm:prSet/>
      <dgm:spPr/>
      <dgm:t>
        <a:bodyPr/>
        <a:lstStyle/>
        <a:p>
          <a:endParaRPr lang="en-US"/>
        </a:p>
      </dgm:t>
    </dgm:pt>
    <dgm:pt modelId="{ECC3DBAA-7B0C-400E-9C05-EB72ED52FB92}">
      <dgm:prSet/>
      <dgm:spPr/>
      <dgm:t>
        <a:bodyPr/>
        <a:lstStyle/>
        <a:p>
          <a:r>
            <a:rPr lang="en-US" b="1" dirty="0"/>
            <a:t>In 1976, President Gerald Ford officially recognizes Black History Month.</a:t>
          </a:r>
          <a:endParaRPr lang="en-US" dirty="0"/>
        </a:p>
      </dgm:t>
    </dgm:pt>
    <dgm:pt modelId="{F43B2EAC-DEB8-489F-B29A-37633629622C}" type="parTrans" cxnId="{AB31F3ED-0542-4230-ACBE-00AA158EEF81}">
      <dgm:prSet/>
      <dgm:spPr/>
      <dgm:t>
        <a:bodyPr/>
        <a:lstStyle/>
        <a:p>
          <a:endParaRPr lang="en-US"/>
        </a:p>
      </dgm:t>
    </dgm:pt>
    <dgm:pt modelId="{C61C607D-8EBC-43E3-B740-1DDE76549077}" type="sibTrans" cxnId="{AB31F3ED-0542-4230-ACBE-00AA158EEF81}">
      <dgm:prSet/>
      <dgm:spPr/>
      <dgm:t>
        <a:bodyPr/>
        <a:lstStyle/>
        <a:p>
          <a:endParaRPr lang="en-US"/>
        </a:p>
      </dgm:t>
    </dgm:pt>
    <dgm:pt modelId="{50AF8D1D-27E6-4A7C-B77A-6DA7FC4E7C7C}">
      <dgm:prSet/>
      <dgm:spPr/>
      <dgm:t>
        <a:bodyPr/>
        <a:lstStyle/>
        <a:p>
          <a:r>
            <a:rPr lang="en-US" b="1" dirty="0"/>
            <a:t>Black History Month is also celebrated by Canada, Ireland, The Netherlands, and the United Kingdom. </a:t>
          </a:r>
          <a:endParaRPr lang="en-US" dirty="0"/>
        </a:p>
      </dgm:t>
    </dgm:pt>
    <dgm:pt modelId="{CF586A65-D1D1-42DD-AA4B-E48F3F424A9B}" type="parTrans" cxnId="{76796D60-887A-41BA-B1CA-4F688A7882D7}">
      <dgm:prSet/>
      <dgm:spPr/>
      <dgm:t>
        <a:bodyPr/>
        <a:lstStyle/>
        <a:p>
          <a:endParaRPr lang="en-US"/>
        </a:p>
      </dgm:t>
    </dgm:pt>
    <dgm:pt modelId="{A03F5C44-B2CF-43C0-A19F-490DBE1BA5D8}" type="sibTrans" cxnId="{76796D60-887A-41BA-B1CA-4F688A7882D7}">
      <dgm:prSet/>
      <dgm:spPr/>
      <dgm:t>
        <a:bodyPr/>
        <a:lstStyle/>
        <a:p>
          <a:endParaRPr lang="en-US"/>
        </a:p>
      </dgm:t>
    </dgm:pt>
    <dgm:pt modelId="{E9D3CF75-3512-4EA9-92DF-8BC718A0DA5D}">
      <dgm:prSet/>
      <dgm:spPr/>
      <dgm:t>
        <a:bodyPr/>
        <a:lstStyle/>
        <a:p>
          <a:r>
            <a:rPr lang="en-US" b="1" dirty="0"/>
            <a:t>The first novel published by a Black author was in 1853.</a:t>
          </a:r>
          <a:endParaRPr lang="en-US" dirty="0"/>
        </a:p>
      </dgm:t>
    </dgm:pt>
    <dgm:pt modelId="{BE7B9EC0-394D-4E13-85AD-A5DA03817B30}" type="parTrans" cxnId="{5FF4C929-8DF5-49E7-AF6A-290E64511EDA}">
      <dgm:prSet/>
      <dgm:spPr/>
      <dgm:t>
        <a:bodyPr/>
        <a:lstStyle/>
        <a:p>
          <a:endParaRPr lang="en-US"/>
        </a:p>
      </dgm:t>
    </dgm:pt>
    <dgm:pt modelId="{F72FC180-EAA7-4238-8420-043C999B906D}" type="sibTrans" cxnId="{5FF4C929-8DF5-49E7-AF6A-290E64511EDA}">
      <dgm:prSet/>
      <dgm:spPr/>
      <dgm:t>
        <a:bodyPr/>
        <a:lstStyle/>
        <a:p>
          <a:endParaRPr lang="en-US"/>
        </a:p>
      </dgm:t>
    </dgm:pt>
    <dgm:pt modelId="{67DB8742-90B6-4E40-A09D-E7A0A80FF863}">
      <dgm:prSet/>
      <dgm:spPr/>
      <dgm:t>
        <a:bodyPr/>
        <a:lstStyle/>
        <a:p>
          <a:r>
            <a:rPr lang="en-US" b="1" dirty="0"/>
            <a:t>Nat King Cole was the first Black American to host a Television Show</a:t>
          </a:r>
          <a:endParaRPr lang="en-US" dirty="0"/>
        </a:p>
      </dgm:t>
    </dgm:pt>
    <dgm:pt modelId="{24577F0E-AA0F-45BB-B223-23CAF54533EC}" type="parTrans" cxnId="{747B8C11-0968-431B-8F13-B83FB570EEBC}">
      <dgm:prSet/>
      <dgm:spPr/>
      <dgm:t>
        <a:bodyPr/>
        <a:lstStyle/>
        <a:p>
          <a:endParaRPr lang="en-US"/>
        </a:p>
      </dgm:t>
    </dgm:pt>
    <dgm:pt modelId="{C1E09449-48B0-4C3D-AFBD-DBEC1169E049}" type="sibTrans" cxnId="{747B8C11-0968-431B-8F13-B83FB570EEBC}">
      <dgm:prSet/>
      <dgm:spPr/>
      <dgm:t>
        <a:bodyPr/>
        <a:lstStyle/>
        <a:p>
          <a:endParaRPr lang="en-US"/>
        </a:p>
      </dgm:t>
    </dgm:pt>
    <dgm:pt modelId="{07CB6B3D-751D-466D-94C2-FCD8E55EB850}">
      <dgm:prSet/>
      <dgm:spPr/>
      <dgm:t>
        <a:bodyPr/>
        <a:lstStyle/>
        <a:p>
          <a:r>
            <a:rPr lang="en-US" b="1" dirty="0"/>
            <a:t>Hattie Mc Daniel was the first Black person to win an Oscar in 1940.</a:t>
          </a:r>
          <a:endParaRPr lang="en-US" dirty="0"/>
        </a:p>
      </dgm:t>
    </dgm:pt>
    <dgm:pt modelId="{9AF5C1A0-E174-4A9E-945F-524B51B8D4D8}" type="parTrans" cxnId="{CDF238E6-664F-4ACA-8247-1B907EF41167}">
      <dgm:prSet/>
      <dgm:spPr/>
      <dgm:t>
        <a:bodyPr/>
        <a:lstStyle/>
        <a:p>
          <a:endParaRPr lang="en-US"/>
        </a:p>
      </dgm:t>
    </dgm:pt>
    <dgm:pt modelId="{FEC7DBC8-380B-4C2F-B255-1E876DE85BB6}" type="sibTrans" cxnId="{CDF238E6-664F-4ACA-8247-1B907EF41167}">
      <dgm:prSet/>
      <dgm:spPr/>
      <dgm:t>
        <a:bodyPr/>
        <a:lstStyle/>
        <a:p>
          <a:endParaRPr lang="en-US"/>
        </a:p>
      </dgm:t>
    </dgm:pt>
    <dgm:pt modelId="{F0D241E1-BAC6-4E9D-A01D-795621B752DC}">
      <dgm:prSet/>
      <dgm:spPr/>
      <dgm:t>
        <a:bodyPr/>
        <a:lstStyle/>
        <a:p>
          <a:r>
            <a:rPr lang="en-US" b="1" dirty="0"/>
            <a:t>Thurgood Marshal was the first Black justice to serve in the US Supreme Court from 1967-1991</a:t>
          </a:r>
          <a:endParaRPr lang="en-US" dirty="0"/>
        </a:p>
      </dgm:t>
    </dgm:pt>
    <dgm:pt modelId="{4572DA52-CEC5-4585-808D-8BACE1B3E512}" type="parTrans" cxnId="{EE2BE92A-BA63-430D-80CF-EA5E972EE81D}">
      <dgm:prSet/>
      <dgm:spPr/>
      <dgm:t>
        <a:bodyPr/>
        <a:lstStyle/>
        <a:p>
          <a:endParaRPr lang="en-US"/>
        </a:p>
      </dgm:t>
    </dgm:pt>
    <dgm:pt modelId="{738AE11A-8029-48A0-8448-1AE0F8AE1122}" type="sibTrans" cxnId="{EE2BE92A-BA63-430D-80CF-EA5E972EE81D}">
      <dgm:prSet/>
      <dgm:spPr/>
      <dgm:t>
        <a:bodyPr/>
        <a:lstStyle/>
        <a:p>
          <a:endParaRPr lang="en-US"/>
        </a:p>
      </dgm:t>
    </dgm:pt>
    <dgm:pt modelId="{A2D45647-2DA5-49FA-AA82-8B541858696F}">
      <dgm:prSet/>
      <dgm:spPr/>
      <dgm:t>
        <a:bodyPr/>
        <a:lstStyle/>
        <a:p>
          <a:r>
            <a:rPr lang="en-US" b="1" dirty="0"/>
            <a:t>Barack Obama was the first Black president of the United States.</a:t>
          </a:r>
          <a:endParaRPr lang="en-US" dirty="0"/>
        </a:p>
      </dgm:t>
    </dgm:pt>
    <dgm:pt modelId="{09C9CA82-F4E7-4110-B5D0-643097427630}" type="parTrans" cxnId="{C21EF312-2739-47E2-99B2-31208DD087B2}">
      <dgm:prSet/>
      <dgm:spPr/>
      <dgm:t>
        <a:bodyPr/>
        <a:lstStyle/>
        <a:p>
          <a:endParaRPr lang="en-US"/>
        </a:p>
      </dgm:t>
    </dgm:pt>
    <dgm:pt modelId="{88CA62E3-5FEF-411A-A9A8-7A661CDFE6A3}" type="sibTrans" cxnId="{C21EF312-2739-47E2-99B2-31208DD087B2}">
      <dgm:prSet/>
      <dgm:spPr/>
      <dgm:t>
        <a:bodyPr/>
        <a:lstStyle/>
        <a:p>
          <a:endParaRPr lang="en-US"/>
        </a:p>
      </dgm:t>
    </dgm:pt>
    <dgm:pt modelId="{7159BCCA-6EDC-4071-BCE3-645EF63E2A1F}" type="pres">
      <dgm:prSet presAssocID="{456AD740-FBD9-410F-9A60-E70E69F0D933}" presName="Name0" presStyleCnt="0">
        <dgm:presLayoutVars>
          <dgm:dir/>
          <dgm:resizeHandles/>
        </dgm:presLayoutVars>
      </dgm:prSet>
      <dgm:spPr/>
    </dgm:pt>
    <dgm:pt modelId="{2A890D08-6093-4F6E-8331-2A4B174AFE02}" type="pres">
      <dgm:prSet presAssocID="{7F8CA40A-7743-44A8-9A88-D9629EE84558}" presName="compNode" presStyleCnt="0"/>
      <dgm:spPr/>
    </dgm:pt>
    <dgm:pt modelId="{7C30F5A9-45F1-4D22-B4B4-91068BECBC19}" type="pres">
      <dgm:prSet presAssocID="{7F8CA40A-7743-44A8-9A88-D9629EE84558}" presName="dummyConnPt" presStyleCnt="0"/>
      <dgm:spPr/>
    </dgm:pt>
    <dgm:pt modelId="{45FD2467-49E4-4D13-BFA3-72A729030546}" type="pres">
      <dgm:prSet presAssocID="{7F8CA40A-7743-44A8-9A88-D9629EE84558}" presName="node" presStyleLbl="node1" presStyleIdx="0" presStyleCnt="9">
        <dgm:presLayoutVars>
          <dgm:bulletEnabled val="1"/>
        </dgm:presLayoutVars>
      </dgm:prSet>
      <dgm:spPr/>
    </dgm:pt>
    <dgm:pt modelId="{29F770CC-FD70-465F-9E7D-12C4D100B3B7}" type="pres">
      <dgm:prSet presAssocID="{E12B0530-7CCF-4D11-9DFF-786E15F21AAF}" presName="sibTrans" presStyleLbl="bgSibTrans2D1" presStyleIdx="0" presStyleCnt="8"/>
      <dgm:spPr/>
    </dgm:pt>
    <dgm:pt modelId="{7B170E09-F355-42C4-A9B0-38495AA3D158}" type="pres">
      <dgm:prSet presAssocID="{BB5B7B0D-8296-4DDA-A937-618271BE6DAD}" presName="compNode" presStyleCnt="0"/>
      <dgm:spPr/>
    </dgm:pt>
    <dgm:pt modelId="{EAC8C512-1161-4698-9A50-8A4F7644F24A}" type="pres">
      <dgm:prSet presAssocID="{BB5B7B0D-8296-4DDA-A937-618271BE6DAD}" presName="dummyConnPt" presStyleCnt="0"/>
      <dgm:spPr/>
    </dgm:pt>
    <dgm:pt modelId="{EFBF2880-F826-4238-9096-193D196A8C95}" type="pres">
      <dgm:prSet presAssocID="{BB5B7B0D-8296-4DDA-A937-618271BE6DAD}" presName="node" presStyleLbl="node1" presStyleIdx="1" presStyleCnt="9">
        <dgm:presLayoutVars>
          <dgm:bulletEnabled val="1"/>
        </dgm:presLayoutVars>
      </dgm:prSet>
      <dgm:spPr/>
    </dgm:pt>
    <dgm:pt modelId="{4E05BAD5-635E-43BF-BC3C-D5418B6E785D}" type="pres">
      <dgm:prSet presAssocID="{42D0BFBA-C74E-46D3-BDFA-4BDCAC3883E4}" presName="sibTrans" presStyleLbl="bgSibTrans2D1" presStyleIdx="1" presStyleCnt="8"/>
      <dgm:spPr/>
    </dgm:pt>
    <dgm:pt modelId="{E7046953-1AA7-4EAA-9D27-3F08F9C01146}" type="pres">
      <dgm:prSet presAssocID="{ECC3DBAA-7B0C-400E-9C05-EB72ED52FB92}" presName="compNode" presStyleCnt="0"/>
      <dgm:spPr/>
    </dgm:pt>
    <dgm:pt modelId="{3AADB180-6706-4B4F-B1DB-062E5FA5A509}" type="pres">
      <dgm:prSet presAssocID="{ECC3DBAA-7B0C-400E-9C05-EB72ED52FB92}" presName="dummyConnPt" presStyleCnt="0"/>
      <dgm:spPr/>
    </dgm:pt>
    <dgm:pt modelId="{B014D6FE-7CF0-4B82-A851-2ACAD363BDCB}" type="pres">
      <dgm:prSet presAssocID="{ECC3DBAA-7B0C-400E-9C05-EB72ED52FB92}" presName="node" presStyleLbl="node1" presStyleIdx="2" presStyleCnt="9">
        <dgm:presLayoutVars>
          <dgm:bulletEnabled val="1"/>
        </dgm:presLayoutVars>
      </dgm:prSet>
      <dgm:spPr/>
    </dgm:pt>
    <dgm:pt modelId="{C0C986EF-CDD7-4087-B8FF-E48B0EDD98BD}" type="pres">
      <dgm:prSet presAssocID="{C61C607D-8EBC-43E3-B740-1DDE76549077}" presName="sibTrans" presStyleLbl="bgSibTrans2D1" presStyleIdx="2" presStyleCnt="8"/>
      <dgm:spPr/>
    </dgm:pt>
    <dgm:pt modelId="{73F56E97-E1B5-4A2B-8052-6B8643C77D9D}" type="pres">
      <dgm:prSet presAssocID="{50AF8D1D-27E6-4A7C-B77A-6DA7FC4E7C7C}" presName="compNode" presStyleCnt="0"/>
      <dgm:spPr/>
    </dgm:pt>
    <dgm:pt modelId="{E7790818-5C1F-47CE-8CB6-428E3D6AD8AF}" type="pres">
      <dgm:prSet presAssocID="{50AF8D1D-27E6-4A7C-B77A-6DA7FC4E7C7C}" presName="dummyConnPt" presStyleCnt="0"/>
      <dgm:spPr/>
    </dgm:pt>
    <dgm:pt modelId="{35D38D04-962B-474F-B27E-97D5E96778E9}" type="pres">
      <dgm:prSet presAssocID="{50AF8D1D-27E6-4A7C-B77A-6DA7FC4E7C7C}" presName="node" presStyleLbl="node1" presStyleIdx="3" presStyleCnt="9">
        <dgm:presLayoutVars>
          <dgm:bulletEnabled val="1"/>
        </dgm:presLayoutVars>
      </dgm:prSet>
      <dgm:spPr/>
    </dgm:pt>
    <dgm:pt modelId="{FD455B8F-C392-4424-A794-4ABC5E96C1E3}" type="pres">
      <dgm:prSet presAssocID="{A03F5C44-B2CF-43C0-A19F-490DBE1BA5D8}" presName="sibTrans" presStyleLbl="bgSibTrans2D1" presStyleIdx="3" presStyleCnt="8"/>
      <dgm:spPr/>
    </dgm:pt>
    <dgm:pt modelId="{277B8661-27DB-4D3E-9199-90E9AB950172}" type="pres">
      <dgm:prSet presAssocID="{E9D3CF75-3512-4EA9-92DF-8BC718A0DA5D}" presName="compNode" presStyleCnt="0"/>
      <dgm:spPr/>
    </dgm:pt>
    <dgm:pt modelId="{9574F483-9CC4-4F68-9451-D8BDE2DB451F}" type="pres">
      <dgm:prSet presAssocID="{E9D3CF75-3512-4EA9-92DF-8BC718A0DA5D}" presName="dummyConnPt" presStyleCnt="0"/>
      <dgm:spPr/>
    </dgm:pt>
    <dgm:pt modelId="{194A3B75-3C92-4920-9ECA-F7979EC32333}" type="pres">
      <dgm:prSet presAssocID="{E9D3CF75-3512-4EA9-92DF-8BC718A0DA5D}" presName="node" presStyleLbl="node1" presStyleIdx="4" presStyleCnt="9">
        <dgm:presLayoutVars>
          <dgm:bulletEnabled val="1"/>
        </dgm:presLayoutVars>
      </dgm:prSet>
      <dgm:spPr/>
    </dgm:pt>
    <dgm:pt modelId="{91D75BAC-796E-4BB5-B34F-53AE599FA71C}" type="pres">
      <dgm:prSet presAssocID="{F72FC180-EAA7-4238-8420-043C999B906D}" presName="sibTrans" presStyleLbl="bgSibTrans2D1" presStyleIdx="4" presStyleCnt="8"/>
      <dgm:spPr/>
    </dgm:pt>
    <dgm:pt modelId="{FA7D82D8-F528-4646-B812-CCF3ACC04C7A}" type="pres">
      <dgm:prSet presAssocID="{67DB8742-90B6-4E40-A09D-E7A0A80FF863}" presName="compNode" presStyleCnt="0"/>
      <dgm:spPr/>
    </dgm:pt>
    <dgm:pt modelId="{289EBED3-D825-46B4-9D96-10AB2B2F7A57}" type="pres">
      <dgm:prSet presAssocID="{67DB8742-90B6-4E40-A09D-E7A0A80FF863}" presName="dummyConnPt" presStyleCnt="0"/>
      <dgm:spPr/>
    </dgm:pt>
    <dgm:pt modelId="{093D71E6-12D2-4DEA-9271-7C8CADB6A3F2}" type="pres">
      <dgm:prSet presAssocID="{67DB8742-90B6-4E40-A09D-E7A0A80FF863}" presName="node" presStyleLbl="node1" presStyleIdx="5" presStyleCnt="9">
        <dgm:presLayoutVars>
          <dgm:bulletEnabled val="1"/>
        </dgm:presLayoutVars>
      </dgm:prSet>
      <dgm:spPr/>
    </dgm:pt>
    <dgm:pt modelId="{2A05377C-5E4A-4646-8696-2E4F92E91594}" type="pres">
      <dgm:prSet presAssocID="{C1E09449-48B0-4C3D-AFBD-DBEC1169E049}" presName="sibTrans" presStyleLbl="bgSibTrans2D1" presStyleIdx="5" presStyleCnt="8"/>
      <dgm:spPr/>
    </dgm:pt>
    <dgm:pt modelId="{DAA909DB-5009-434E-B3C9-C7E43ACB04C4}" type="pres">
      <dgm:prSet presAssocID="{07CB6B3D-751D-466D-94C2-FCD8E55EB850}" presName="compNode" presStyleCnt="0"/>
      <dgm:spPr/>
    </dgm:pt>
    <dgm:pt modelId="{AAF52BE9-033E-401C-BE57-B56E1F854815}" type="pres">
      <dgm:prSet presAssocID="{07CB6B3D-751D-466D-94C2-FCD8E55EB850}" presName="dummyConnPt" presStyleCnt="0"/>
      <dgm:spPr/>
    </dgm:pt>
    <dgm:pt modelId="{807BA30F-0BF8-4E67-9B9C-9E55089C43F6}" type="pres">
      <dgm:prSet presAssocID="{07CB6B3D-751D-466D-94C2-FCD8E55EB850}" presName="node" presStyleLbl="node1" presStyleIdx="6" presStyleCnt="9">
        <dgm:presLayoutVars>
          <dgm:bulletEnabled val="1"/>
        </dgm:presLayoutVars>
      </dgm:prSet>
      <dgm:spPr/>
    </dgm:pt>
    <dgm:pt modelId="{2E2C89E8-BFB0-40BD-9C44-EFA57D5B9EE6}" type="pres">
      <dgm:prSet presAssocID="{FEC7DBC8-380B-4C2F-B255-1E876DE85BB6}" presName="sibTrans" presStyleLbl="bgSibTrans2D1" presStyleIdx="6" presStyleCnt="8"/>
      <dgm:spPr/>
    </dgm:pt>
    <dgm:pt modelId="{F0339016-D426-4B32-9EEB-E122FA65DD88}" type="pres">
      <dgm:prSet presAssocID="{F0D241E1-BAC6-4E9D-A01D-795621B752DC}" presName="compNode" presStyleCnt="0"/>
      <dgm:spPr/>
    </dgm:pt>
    <dgm:pt modelId="{D30A8B7E-DAB0-4346-A03A-A1B9D394C88E}" type="pres">
      <dgm:prSet presAssocID="{F0D241E1-BAC6-4E9D-A01D-795621B752DC}" presName="dummyConnPt" presStyleCnt="0"/>
      <dgm:spPr/>
    </dgm:pt>
    <dgm:pt modelId="{BFBCFD29-82DE-43A9-82A7-EF46F96B7A6D}" type="pres">
      <dgm:prSet presAssocID="{F0D241E1-BAC6-4E9D-A01D-795621B752DC}" presName="node" presStyleLbl="node1" presStyleIdx="7" presStyleCnt="9">
        <dgm:presLayoutVars>
          <dgm:bulletEnabled val="1"/>
        </dgm:presLayoutVars>
      </dgm:prSet>
      <dgm:spPr/>
    </dgm:pt>
    <dgm:pt modelId="{BFBB8C44-C6F6-41B3-97EB-655A77EB1E7F}" type="pres">
      <dgm:prSet presAssocID="{738AE11A-8029-48A0-8448-1AE0F8AE1122}" presName="sibTrans" presStyleLbl="bgSibTrans2D1" presStyleIdx="7" presStyleCnt="8"/>
      <dgm:spPr/>
    </dgm:pt>
    <dgm:pt modelId="{47AA9E06-7619-4108-A2F8-DC42F25803E1}" type="pres">
      <dgm:prSet presAssocID="{A2D45647-2DA5-49FA-AA82-8B541858696F}" presName="compNode" presStyleCnt="0"/>
      <dgm:spPr/>
    </dgm:pt>
    <dgm:pt modelId="{207FC547-D2F0-4E3C-B82E-3A36221E501A}" type="pres">
      <dgm:prSet presAssocID="{A2D45647-2DA5-49FA-AA82-8B541858696F}" presName="dummyConnPt" presStyleCnt="0"/>
      <dgm:spPr/>
    </dgm:pt>
    <dgm:pt modelId="{4441C6F2-8F88-4E4F-8169-42A8F8493233}" type="pres">
      <dgm:prSet presAssocID="{A2D45647-2DA5-49FA-AA82-8B541858696F}" presName="node" presStyleLbl="node1" presStyleIdx="8" presStyleCnt="9">
        <dgm:presLayoutVars>
          <dgm:bulletEnabled val="1"/>
        </dgm:presLayoutVars>
      </dgm:prSet>
      <dgm:spPr/>
    </dgm:pt>
  </dgm:ptLst>
  <dgm:cxnLst>
    <dgm:cxn modelId="{BF5AD907-100B-4578-8C72-188A459EB127}" type="presOf" srcId="{A03F5C44-B2CF-43C0-A19F-490DBE1BA5D8}" destId="{FD455B8F-C392-4424-A794-4ABC5E96C1E3}" srcOrd="0" destOrd="0" presId="urn:microsoft.com/office/officeart/2005/8/layout/bProcess4"/>
    <dgm:cxn modelId="{71FB2009-8D7B-46A2-B52F-FB91F9EEEE16}" type="presOf" srcId="{C1E09449-48B0-4C3D-AFBD-DBEC1169E049}" destId="{2A05377C-5E4A-4646-8696-2E4F92E91594}" srcOrd="0" destOrd="0" presId="urn:microsoft.com/office/officeart/2005/8/layout/bProcess4"/>
    <dgm:cxn modelId="{747B8C11-0968-431B-8F13-B83FB570EEBC}" srcId="{456AD740-FBD9-410F-9A60-E70E69F0D933}" destId="{67DB8742-90B6-4E40-A09D-E7A0A80FF863}" srcOrd="5" destOrd="0" parTransId="{24577F0E-AA0F-45BB-B223-23CAF54533EC}" sibTransId="{C1E09449-48B0-4C3D-AFBD-DBEC1169E049}"/>
    <dgm:cxn modelId="{C21EF312-2739-47E2-99B2-31208DD087B2}" srcId="{456AD740-FBD9-410F-9A60-E70E69F0D933}" destId="{A2D45647-2DA5-49FA-AA82-8B541858696F}" srcOrd="8" destOrd="0" parTransId="{09C9CA82-F4E7-4110-B5D0-643097427630}" sibTransId="{88CA62E3-5FEF-411A-A9A8-7A661CDFE6A3}"/>
    <dgm:cxn modelId="{5FF4C929-8DF5-49E7-AF6A-290E64511EDA}" srcId="{456AD740-FBD9-410F-9A60-E70E69F0D933}" destId="{E9D3CF75-3512-4EA9-92DF-8BC718A0DA5D}" srcOrd="4" destOrd="0" parTransId="{BE7B9EC0-394D-4E13-85AD-A5DA03817B30}" sibTransId="{F72FC180-EAA7-4238-8420-043C999B906D}"/>
    <dgm:cxn modelId="{EE2BE92A-BA63-430D-80CF-EA5E972EE81D}" srcId="{456AD740-FBD9-410F-9A60-E70E69F0D933}" destId="{F0D241E1-BAC6-4E9D-A01D-795621B752DC}" srcOrd="7" destOrd="0" parTransId="{4572DA52-CEC5-4585-808D-8BACE1B3E512}" sibTransId="{738AE11A-8029-48A0-8448-1AE0F8AE1122}"/>
    <dgm:cxn modelId="{8AAD8E2C-E3A3-443F-B271-17C811F9B1D1}" type="presOf" srcId="{FEC7DBC8-380B-4C2F-B255-1E876DE85BB6}" destId="{2E2C89E8-BFB0-40BD-9C44-EFA57D5B9EE6}" srcOrd="0" destOrd="0" presId="urn:microsoft.com/office/officeart/2005/8/layout/bProcess4"/>
    <dgm:cxn modelId="{42115636-D5A5-4C50-A8BF-550C3B81ED0B}" srcId="{456AD740-FBD9-410F-9A60-E70E69F0D933}" destId="{BB5B7B0D-8296-4DDA-A937-618271BE6DAD}" srcOrd="1" destOrd="0" parTransId="{53C21409-3FFA-46D1-A2FB-6BCF1255D730}" sibTransId="{42D0BFBA-C74E-46D3-BDFA-4BDCAC3883E4}"/>
    <dgm:cxn modelId="{76796D60-887A-41BA-B1CA-4F688A7882D7}" srcId="{456AD740-FBD9-410F-9A60-E70E69F0D933}" destId="{50AF8D1D-27E6-4A7C-B77A-6DA7FC4E7C7C}" srcOrd="3" destOrd="0" parTransId="{CF586A65-D1D1-42DD-AA4B-E48F3F424A9B}" sibTransId="{A03F5C44-B2CF-43C0-A19F-490DBE1BA5D8}"/>
    <dgm:cxn modelId="{4466DE62-0F39-4AFE-B236-0134A2A66F29}" type="presOf" srcId="{50AF8D1D-27E6-4A7C-B77A-6DA7FC4E7C7C}" destId="{35D38D04-962B-474F-B27E-97D5E96778E9}" srcOrd="0" destOrd="0" presId="urn:microsoft.com/office/officeart/2005/8/layout/bProcess4"/>
    <dgm:cxn modelId="{38390569-F035-41CD-94C0-C47FE7230932}" type="presOf" srcId="{BB5B7B0D-8296-4DDA-A937-618271BE6DAD}" destId="{EFBF2880-F826-4238-9096-193D196A8C95}" srcOrd="0" destOrd="0" presId="urn:microsoft.com/office/officeart/2005/8/layout/bProcess4"/>
    <dgm:cxn modelId="{06592585-5DC2-47DD-89B7-2A8108511639}" type="presOf" srcId="{67DB8742-90B6-4E40-A09D-E7A0A80FF863}" destId="{093D71E6-12D2-4DEA-9271-7C8CADB6A3F2}" srcOrd="0" destOrd="0" presId="urn:microsoft.com/office/officeart/2005/8/layout/bProcess4"/>
    <dgm:cxn modelId="{171EB4A1-A1EC-462D-B60E-C364959BBB45}" type="presOf" srcId="{456AD740-FBD9-410F-9A60-E70E69F0D933}" destId="{7159BCCA-6EDC-4071-BCE3-645EF63E2A1F}" srcOrd="0" destOrd="0" presId="urn:microsoft.com/office/officeart/2005/8/layout/bProcess4"/>
    <dgm:cxn modelId="{98FBB3B6-AA6E-4F45-AF37-95B8B3FDA48C}" type="presOf" srcId="{C61C607D-8EBC-43E3-B740-1DDE76549077}" destId="{C0C986EF-CDD7-4087-B8FF-E48B0EDD98BD}" srcOrd="0" destOrd="0" presId="urn:microsoft.com/office/officeart/2005/8/layout/bProcess4"/>
    <dgm:cxn modelId="{7AA95ABC-809A-4DE6-B05F-53ACDF834401}" type="presOf" srcId="{07CB6B3D-751D-466D-94C2-FCD8E55EB850}" destId="{807BA30F-0BF8-4E67-9B9C-9E55089C43F6}" srcOrd="0" destOrd="0" presId="urn:microsoft.com/office/officeart/2005/8/layout/bProcess4"/>
    <dgm:cxn modelId="{78C29EBC-53D4-4BB2-B0D1-D68D045CD0DE}" type="presOf" srcId="{E9D3CF75-3512-4EA9-92DF-8BC718A0DA5D}" destId="{194A3B75-3C92-4920-9ECA-F7979EC32333}" srcOrd="0" destOrd="0" presId="urn:microsoft.com/office/officeart/2005/8/layout/bProcess4"/>
    <dgm:cxn modelId="{6050E0BE-4816-41FF-895C-0092A25DD0BD}" type="presOf" srcId="{7F8CA40A-7743-44A8-9A88-D9629EE84558}" destId="{45FD2467-49E4-4D13-BFA3-72A729030546}" srcOrd="0" destOrd="0" presId="urn:microsoft.com/office/officeart/2005/8/layout/bProcess4"/>
    <dgm:cxn modelId="{386EF3D4-F275-43BC-A76B-F2014FBF0E1D}" type="presOf" srcId="{ECC3DBAA-7B0C-400E-9C05-EB72ED52FB92}" destId="{B014D6FE-7CF0-4B82-A851-2ACAD363BDCB}" srcOrd="0" destOrd="0" presId="urn:microsoft.com/office/officeart/2005/8/layout/bProcess4"/>
    <dgm:cxn modelId="{D7EF62DE-2B4D-491B-BDF1-F2FA394FE37D}" type="presOf" srcId="{A2D45647-2DA5-49FA-AA82-8B541858696F}" destId="{4441C6F2-8F88-4E4F-8169-42A8F8493233}" srcOrd="0" destOrd="0" presId="urn:microsoft.com/office/officeart/2005/8/layout/bProcess4"/>
    <dgm:cxn modelId="{73769FE1-291F-4F48-B1FA-75D5C5D9C35A}" type="presOf" srcId="{E12B0530-7CCF-4D11-9DFF-786E15F21AAF}" destId="{29F770CC-FD70-465F-9E7D-12C4D100B3B7}" srcOrd="0" destOrd="0" presId="urn:microsoft.com/office/officeart/2005/8/layout/bProcess4"/>
    <dgm:cxn modelId="{03F3DEE2-E6F0-44C3-A98F-2ED409F44F0D}" type="presOf" srcId="{738AE11A-8029-48A0-8448-1AE0F8AE1122}" destId="{BFBB8C44-C6F6-41B3-97EB-655A77EB1E7F}" srcOrd="0" destOrd="0" presId="urn:microsoft.com/office/officeart/2005/8/layout/bProcess4"/>
    <dgm:cxn modelId="{2C8AA4E3-5666-49C2-B04B-0A9BE5C06CF9}" type="presOf" srcId="{42D0BFBA-C74E-46D3-BDFA-4BDCAC3883E4}" destId="{4E05BAD5-635E-43BF-BC3C-D5418B6E785D}" srcOrd="0" destOrd="0" presId="urn:microsoft.com/office/officeart/2005/8/layout/bProcess4"/>
    <dgm:cxn modelId="{CDF238E6-664F-4ACA-8247-1B907EF41167}" srcId="{456AD740-FBD9-410F-9A60-E70E69F0D933}" destId="{07CB6B3D-751D-466D-94C2-FCD8E55EB850}" srcOrd="6" destOrd="0" parTransId="{9AF5C1A0-E174-4A9E-945F-524B51B8D4D8}" sibTransId="{FEC7DBC8-380B-4C2F-B255-1E876DE85BB6}"/>
    <dgm:cxn modelId="{A6D33AEA-AD79-49C1-97DA-57A0F7E24842}" type="presOf" srcId="{F72FC180-EAA7-4238-8420-043C999B906D}" destId="{91D75BAC-796E-4BB5-B34F-53AE599FA71C}" srcOrd="0" destOrd="0" presId="urn:microsoft.com/office/officeart/2005/8/layout/bProcess4"/>
    <dgm:cxn modelId="{5B8066ED-65F5-4791-B3E2-FFEC25233DAA}" srcId="{456AD740-FBD9-410F-9A60-E70E69F0D933}" destId="{7F8CA40A-7743-44A8-9A88-D9629EE84558}" srcOrd="0" destOrd="0" parTransId="{45DBF870-5A4B-4551-AA0B-30F729278511}" sibTransId="{E12B0530-7CCF-4D11-9DFF-786E15F21AAF}"/>
    <dgm:cxn modelId="{AB31F3ED-0542-4230-ACBE-00AA158EEF81}" srcId="{456AD740-FBD9-410F-9A60-E70E69F0D933}" destId="{ECC3DBAA-7B0C-400E-9C05-EB72ED52FB92}" srcOrd="2" destOrd="0" parTransId="{F43B2EAC-DEB8-489F-B29A-37633629622C}" sibTransId="{C61C607D-8EBC-43E3-B740-1DDE76549077}"/>
    <dgm:cxn modelId="{D589CEFE-C72D-4E2C-B7EE-B7CDEC69DFAB}" type="presOf" srcId="{F0D241E1-BAC6-4E9D-A01D-795621B752DC}" destId="{BFBCFD29-82DE-43A9-82A7-EF46F96B7A6D}" srcOrd="0" destOrd="0" presId="urn:microsoft.com/office/officeart/2005/8/layout/bProcess4"/>
    <dgm:cxn modelId="{5247CC4A-9D6B-474F-9D94-C3BFFA2C3611}" type="presParOf" srcId="{7159BCCA-6EDC-4071-BCE3-645EF63E2A1F}" destId="{2A890D08-6093-4F6E-8331-2A4B174AFE02}" srcOrd="0" destOrd="0" presId="urn:microsoft.com/office/officeart/2005/8/layout/bProcess4"/>
    <dgm:cxn modelId="{7ED6BAD6-883C-4FB8-8D71-02A835D7C87B}" type="presParOf" srcId="{2A890D08-6093-4F6E-8331-2A4B174AFE02}" destId="{7C30F5A9-45F1-4D22-B4B4-91068BECBC19}" srcOrd="0" destOrd="0" presId="urn:microsoft.com/office/officeart/2005/8/layout/bProcess4"/>
    <dgm:cxn modelId="{DD6E11F6-B43B-490A-BB1A-2093250DDE8F}" type="presParOf" srcId="{2A890D08-6093-4F6E-8331-2A4B174AFE02}" destId="{45FD2467-49E4-4D13-BFA3-72A729030546}" srcOrd="1" destOrd="0" presId="urn:microsoft.com/office/officeart/2005/8/layout/bProcess4"/>
    <dgm:cxn modelId="{4B8F4C83-3B38-4A54-8471-0A27FA266C1A}" type="presParOf" srcId="{7159BCCA-6EDC-4071-BCE3-645EF63E2A1F}" destId="{29F770CC-FD70-465F-9E7D-12C4D100B3B7}" srcOrd="1" destOrd="0" presId="urn:microsoft.com/office/officeart/2005/8/layout/bProcess4"/>
    <dgm:cxn modelId="{3A10024F-F7C9-4C52-A862-FDA97900BD23}" type="presParOf" srcId="{7159BCCA-6EDC-4071-BCE3-645EF63E2A1F}" destId="{7B170E09-F355-42C4-A9B0-38495AA3D158}" srcOrd="2" destOrd="0" presId="urn:microsoft.com/office/officeart/2005/8/layout/bProcess4"/>
    <dgm:cxn modelId="{5EE7673A-3179-4942-AD21-EE21B227D7F3}" type="presParOf" srcId="{7B170E09-F355-42C4-A9B0-38495AA3D158}" destId="{EAC8C512-1161-4698-9A50-8A4F7644F24A}" srcOrd="0" destOrd="0" presId="urn:microsoft.com/office/officeart/2005/8/layout/bProcess4"/>
    <dgm:cxn modelId="{7C1C4AA9-5B3D-4C1D-A117-CE21D85FD5EA}" type="presParOf" srcId="{7B170E09-F355-42C4-A9B0-38495AA3D158}" destId="{EFBF2880-F826-4238-9096-193D196A8C95}" srcOrd="1" destOrd="0" presId="urn:microsoft.com/office/officeart/2005/8/layout/bProcess4"/>
    <dgm:cxn modelId="{B85CDB6F-587C-4A89-93A3-1867EA19B504}" type="presParOf" srcId="{7159BCCA-6EDC-4071-BCE3-645EF63E2A1F}" destId="{4E05BAD5-635E-43BF-BC3C-D5418B6E785D}" srcOrd="3" destOrd="0" presId="urn:microsoft.com/office/officeart/2005/8/layout/bProcess4"/>
    <dgm:cxn modelId="{6AEAFFA7-1217-48F1-82F6-0995077D1AFD}" type="presParOf" srcId="{7159BCCA-6EDC-4071-BCE3-645EF63E2A1F}" destId="{E7046953-1AA7-4EAA-9D27-3F08F9C01146}" srcOrd="4" destOrd="0" presId="urn:microsoft.com/office/officeart/2005/8/layout/bProcess4"/>
    <dgm:cxn modelId="{647A6F86-E524-45A9-886C-B3FEB3AF27C9}" type="presParOf" srcId="{E7046953-1AA7-4EAA-9D27-3F08F9C01146}" destId="{3AADB180-6706-4B4F-B1DB-062E5FA5A509}" srcOrd="0" destOrd="0" presId="urn:microsoft.com/office/officeart/2005/8/layout/bProcess4"/>
    <dgm:cxn modelId="{00998561-ADE3-4FF0-B139-359F290D6017}" type="presParOf" srcId="{E7046953-1AA7-4EAA-9D27-3F08F9C01146}" destId="{B014D6FE-7CF0-4B82-A851-2ACAD363BDCB}" srcOrd="1" destOrd="0" presId="urn:microsoft.com/office/officeart/2005/8/layout/bProcess4"/>
    <dgm:cxn modelId="{1D613D9D-18D4-4DE4-9D63-447E5E03C0FE}" type="presParOf" srcId="{7159BCCA-6EDC-4071-BCE3-645EF63E2A1F}" destId="{C0C986EF-CDD7-4087-B8FF-E48B0EDD98BD}" srcOrd="5" destOrd="0" presId="urn:microsoft.com/office/officeart/2005/8/layout/bProcess4"/>
    <dgm:cxn modelId="{8DF043FE-6290-4E6F-9FFD-D1FE0BE7FFF6}" type="presParOf" srcId="{7159BCCA-6EDC-4071-BCE3-645EF63E2A1F}" destId="{73F56E97-E1B5-4A2B-8052-6B8643C77D9D}" srcOrd="6" destOrd="0" presId="urn:microsoft.com/office/officeart/2005/8/layout/bProcess4"/>
    <dgm:cxn modelId="{EA251512-E3AB-41AB-8E8D-6AE82A86085F}" type="presParOf" srcId="{73F56E97-E1B5-4A2B-8052-6B8643C77D9D}" destId="{E7790818-5C1F-47CE-8CB6-428E3D6AD8AF}" srcOrd="0" destOrd="0" presId="urn:microsoft.com/office/officeart/2005/8/layout/bProcess4"/>
    <dgm:cxn modelId="{0F857787-66E4-465E-B178-D44E5CDC5372}" type="presParOf" srcId="{73F56E97-E1B5-4A2B-8052-6B8643C77D9D}" destId="{35D38D04-962B-474F-B27E-97D5E96778E9}" srcOrd="1" destOrd="0" presId="urn:microsoft.com/office/officeart/2005/8/layout/bProcess4"/>
    <dgm:cxn modelId="{2AB4ED01-B76D-4381-8688-3FD93FB0254B}" type="presParOf" srcId="{7159BCCA-6EDC-4071-BCE3-645EF63E2A1F}" destId="{FD455B8F-C392-4424-A794-4ABC5E96C1E3}" srcOrd="7" destOrd="0" presId="urn:microsoft.com/office/officeart/2005/8/layout/bProcess4"/>
    <dgm:cxn modelId="{609B1263-61A5-4C03-BD30-F575DFEE2506}" type="presParOf" srcId="{7159BCCA-6EDC-4071-BCE3-645EF63E2A1F}" destId="{277B8661-27DB-4D3E-9199-90E9AB950172}" srcOrd="8" destOrd="0" presId="urn:microsoft.com/office/officeart/2005/8/layout/bProcess4"/>
    <dgm:cxn modelId="{F323CE2C-90A5-4141-9DC5-C0E4B485C844}" type="presParOf" srcId="{277B8661-27DB-4D3E-9199-90E9AB950172}" destId="{9574F483-9CC4-4F68-9451-D8BDE2DB451F}" srcOrd="0" destOrd="0" presId="urn:microsoft.com/office/officeart/2005/8/layout/bProcess4"/>
    <dgm:cxn modelId="{D8967CDA-E91E-441F-A77F-CD8265EBBBDF}" type="presParOf" srcId="{277B8661-27DB-4D3E-9199-90E9AB950172}" destId="{194A3B75-3C92-4920-9ECA-F7979EC32333}" srcOrd="1" destOrd="0" presId="urn:microsoft.com/office/officeart/2005/8/layout/bProcess4"/>
    <dgm:cxn modelId="{E372C333-6C14-4A79-A229-B9F3E628861B}" type="presParOf" srcId="{7159BCCA-6EDC-4071-BCE3-645EF63E2A1F}" destId="{91D75BAC-796E-4BB5-B34F-53AE599FA71C}" srcOrd="9" destOrd="0" presId="urn:microsoft.com/office/officeart/2005/8/layout/bProcess4"/>
    <dgm:cxn modelId="{BA61187E-04BF-45E6-BA10-9C33B5B9DEDC}" type="presParOf" srcId="{7159BCCA-6EDC-4071-BCE3-645EF63E2A1F}" destId="{FA7D82D8-F528-4646-B812-CCF3ACC04C7A}" srcOrd="10" destOrd="0" presId="urn:microsoft.com/office/officeart/2005/8/layout/bProcess4"/>
    <dgm:cxn modelId="{764E3E3D-EDBA-456C-B6E7-BCA26BC0B926}" type="presParOf" srcId="{FA7D82D8-F528-4646-B812-CCF3ACC04C7A}" destId="{289EBED3-D825-46B4-9D96-10AB2B2F7A57}" srcOrd="0" destOrd="0" presId="urn:microsoft.com/office/officeart/2005/8/layout/bProcess4"/>
    <dgm:cxn modelId="{4C41E2FA-62D6-4866-948E-40E0BF0EA97C}" type="presParOf" srcId="{FA7D82D8-F528-4646-B812-CCF3ACC04C7A}" destId="{093D71E6-12D2-4DEA-9271-7C8CADB6A3F2}" srcOrd="1" destOrd="0" presId="urn:microsoft.com/office/officeart/2005/8/layout/bProcess4"/>
    <dgm:cxn modelId="{FD2345BD-7C5C-4B0A-8345-A9570D545A55}" type="presParOf" srcId="{7159BCCA-6EDC-4071-BCE3-645EF63E2A1F}" destId="{2A05377C-5E4A-4646-8696-2E4F92E91594}" srcOrd="11" destOrd="0" presId="urn:microsoft.com/office/officeart/2005/8/layout/bProcess4"/>
    <dgm:cxn modelId="{FBF1FF5F-FCF8-4374-B837-341C71813550}" type="presParOf" srcId="{7159BCCA-6EDC-4071-BCE3-645EF63E2A1F}" destId="{DAA909DB-5009-434E-B3C9-C7E43ACB04C4}" srcOrd="12" destOrd="0" presId="urn:microsoft.com/office/officeart/2005/8/layout/bProcess4"/>
    <dgm:cxn modelId="{70AB47B6-5861-4A24-83B2-68544991A9F4}" type="presParOf" srcId="{DAA909DB-5009-434E-B3C9-C7E43ACB04C4}" destId="{AAF52BE9-033E-401C-BE57-B56E1F854815}" srcOrd="0" destOrd="0" presId="urn:microsoft.com/office/officeart/2005/8/layout/bProcess4"/>
    <dgm:cxn modelId="{CAEC0661-5ADD-41BF-B9BD-A188DE77BC18}" type="presParOf" srcId="{DAA909DB-5009-434E-B3C9-C7E43ACB04C4}" destId="{807BA30F-0BF8-4E67-9B9C-9E55089C43F6}" srcOrd="1" destOrd="0" presId="urn:microsoft.com/office/officeart/2005/8/layout/bProcess4"/>
    <dgm:cxn modelId="{25ECEF13-DB79-4F28-96D3-04C59C2A54BA}" type="presParOf" srcId="{7159BCCA-6EDC-4071-BCE3-645EF63E2A1F}" destId="{2E2C89E8-BFB0-40BD-9C44-EFA57D5B9EE6}" srcOrd="13" destOrd="0" presId="urn:microsoft.com/office/officeart/2005/8/layout/bProcess4"/>
    <dgm:cxn modelId="{9C472B45-A5F9-4759-A899-25589CC17680}" type="presParOf" srcId="{7159BCCA-6EDC-4071-BCE3-645EF63E2A1F}" destId="{F0339016-D426-4B32-9EEB-E122FA65DD88}" srcOrd="14" destOrd="0" presId="urn:microsoft.com/office/officeart/2005/8/layout/bProcess4"/>
    <dgm:cxn modelId="{65727F59-1DBF-4A2B-A9A7-CD71D1312BFE}" type="presParOf" srcId="{F0339016-D426-4B32-9EEB-E122FA65DD88}" destId="{D30A8B7E-DAB0-4346-A03A-A1B9D394C88E}" srcOrd="0" destOrd="0" presId="urn:microsoft.com/office/officeart/2005/8/layout/bProcess4"/>
    <dgm:cxn modelId="{E65095E3-B608-4F8B-B14F-1F399DE8E952}" type="presParOf" srcId="{F0339016-D426-4B32-9EEB-E122FA65DD88}" destId="{BFBCFD29-82DE-43A9-82A7-EF46F96B7A6D}" srcOrd="1" destOrd="0" presId="urn:microsoft.com/office/officeart/2005/8/layout/bProcess4"/>
    <dgm:cxn modelId="{64795377-F667-4B9A-A2D3-41C4E0621EC5}" type="presParOf" srcId="{7159BCCA-6EDC-4071-BCE3-645EF63E2A1F}" destId="{BFBB8C44-C6F6-41B3-97EB-655A77EB1E7F}" srcOrd="15" destOrd="0" presId="urn:microsoft.com/office/officeart/2005/8/layout/bProcess4"/>
    <dgm:cxn modelId="{22D1BA9F-B9A9-452E-A996-B3B1139A5057}" type="presParOf" srcId="{7159BCCA-6EDC-4071-BCE3-645EF63E2A1F}" destId="{47AA9E06-7619-4108-A2F8-DC42F25803E1}" srcOrd="16" destOrd="0" presId="urn:microsoft.com/office/officeart/2005/8/layout/bProcess4"/>
    <dgm:cxn modelId="{A06B59BE-2FBF-412D-BDE9-5322669B6D7F}" type="presParOf" srcId="{47AA9E06-7619-4108-A2F8-DC42F25803E1}" destId="{207FC547-D2F0-4E3C-B82E-3A36221E501A}" srcOrd="0" destOrd="0" presId="urn:microsoft.com/office/officeart/2005/8/layout/bProcess4"/>
    <dgm:cxn modelId="{97FA3014-234B-4250-8740-47AE83B02EB2}" type="presParOf" srcId="{47AA9E06-7619-4108-A2F8-DC42F25803E1}" destId="{4441C6F2-8F88-4E4F-8169-42A8F849323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88022-2B8F-4D70-B6A7-0405FEA934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8A3E303-C5C1-477B-99A9-1BA0CB44A899}">
      <dgm:prSet/>
      <dgm:spPr/>
      <dgm:t>
        <a:bodyPr/>
        <a:lstStyle/>
        <a:p>
          <a:r>
            <a:rPr lang="en-US"/>
            <a:t>Discussion on the biographies and stories of American leaders who contributed to the American culture.</a:t>
          </a:r>
        </a:p>
      </dgm:t>
    </dgm:pt>
    <dgm:pt modelId="{3FFD92D1-747F-44AD-82A9-A4BF8BB51D56}" type="parTrans" cxnId="{6E477DB3-B2A0-44FD-AB7E-5829D6F2646E}">
      <dgm:prSet/>
      <dgm:spPr/>
      <dgm:t>
        <a:bodyPr/>
        <a:lstStyle/>
        <a:p>
          <a:endParaRPr lang="en-US"/>
        </a:p>
      </dgm:t>
    </dgm:pt>
    <dgm:pt modelId="{0908AFDF-FA93-4BB5-8372-F82D088A9833}" type="sibTrans" cxnId="{6E477DB3-B2A0-44FD-AB7E-5829D6F2646E}">
      <dgm:prSet/>
      <dgm:spPr/>
      <dgm:t>
        <a:bodyPr/>
        <a:lstStyle/>
        <a:p>
          <a:endParaRPr lang="en-US"/>
        </a:p>
      </dgm:t>
    </dgm:pt>
    <dgm:pt modelId="{A24ECEA6-3A98-489D-AB72-C3CCBABEB0E3}">
      <dgm:prSet/>
      <dgm:spPr/>
      <dgm:t>
        <a:bodyPr/>
        <a:lstStyle/>
        <a:p>
          <a:r>
            <a:rPr lang="en-US"/>
            <a:t>Frederick Douglas, Louise Armstrong, Langston Hughes, James Baldwin</a:t>
          </a:r>
        </a:p>
      </dgm:t>
    </dgm:pt>
    <dgm:pt modelId="{5FA7E197-5414-4A65-BAB1-E4C0020144A5}" type="parTrans" cxnId="{244E6A51-8A48-49BB-B5FF-EFFC44ED5659}">
      <dgm:prSet/>
      <dgm:spPr/>
      <dgm:t>
        <a:bodyPr/>
        <a:lstStyle/>
        <a:p>
          <a:endParaRPr lang="en-US"/>
        </a:p>
      </dgm:t>
    </dgm:pt>
    <dgm:pt modelId="{D8C7B801-A4D5-4E28-9966-7291458696C8}" type="sibTrans" cxnId="{244E6A51-8A48-49BB-B5FF-EFFC44ED5659}">
      <dgm:prSet/>
      <dgm:spPr/>
      <dgm:t>
        <a:bodyPr/>
        <a:lstStyle/>
        <a:p>
          <a:endParaRPr lang="en-US"/>
        </a:p>
      </dgm:t>
    </dgm:pt>
    <dgm:pt modelId="{612CC614-2010-4999-B213-C0307381DEE9}">
      <dgm:prSet/>
      <dgm:spPr/>
      <dgm:t>
        <a:bodyPr/>
        <a:lstStyle/>
        <a:p>
          <a:r>
            <a:rPr lang="en-US"/>
            <a:t>W.E.B DuBois, Dr. Martin Luther King, and Maya Angelo</a:t>
          </a:r>
        </a:p>
      </dgm:t>
    </dgm:pt>
    <dgm:pt modelId="{C1219ACD-E938-4B0D-9C99-DD837A426D38}" type="parTrans" cxnId="{BF508A2B-732D-4B19-BF25-CC0719527060}">
      <dgm:prSet/>
      <dgm:spPr/>
      <dgm:t>
        <a:bodyPr/>
        <a:lstStyle/>
        <a:p>
          <a:endParaRPr lang="en-US"/>
        </a:p>
      </dgm:t>
    </dgm:pt>
    <dgm:pt modelId="{07E43C5F-5A4D-45DC-B779-2213CBBDBABA}" type="sibTrans" cxnId="{BF508A2B-732D-4B19-BF25-CC0719527060}">
      <dgm:prSet/>
      <dgm:spPr/>
      <dgm:t>
        <a:bodyPr/>
        <a:lstStyle/>
        <a:p>
          <a:endParaRPr lang="en-US"/>
        </a:p>
      </dgm:t>
    </dgm:pt>
    <dgm:pt modelId="{C2607509-3290-469D-A230-3A26D885E2DE}" type="pres">
      <dgm:prSet presAssocID="{DC688022-2B8F-4D70-B6A7-0405FEA9345B}" presName="root" presStyleCnt="0">
        <dgm:presLayoutVars>
          <dgm:dir/>
          <dgm:resizeHandles val="exact"/>
        </dgm:presLayoutVars>
      </dgm:prSet>
      <dgm:spPr/>
    </dgm:pt>
    <dgm:pt modelId="{08274A31-FF30-438B-A2E7-086796F86A2E}" type="pres">
      <dgm:prSet presAssocID="{F8A3E303-C5C1-477B-99A9-1BA0CB44A899}" presName="compNode" presStyleCnt="0"/>
      <dgm:spPr/>
    </dgm:pt>
    <dgm:pt modelId="{419596C5-CF7E-4CC7-B357-8C33A22827C1}" type="pres">
      <dgm:prSet presAssocID="{F8A3E303-C5C1-477B-99A9-1BA0CB44A8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04BD4DB-1F42-4E16-B39A-14DAED65BC59}" type="pres">
      <dgm:prSet presAssocID="{F8A3E303-C5C1-477B-99A9-1BA0CB44A899}" presName="spaceRect" presStyleCnt="0"/>
      <dgm:spPr/>
    </dgm:pt>
    <dgm:pt modelId="{85CCDB56-2B0A-493A-A326-03C484982C6A}" type="pres">
      <dgm:prSet presAssocID="{F8A3E303-C5C1-477B-99A9-1BA0CB44A899}" presName="textRect" presStyleLbl="revTx" presStyleIdx="0" presStyleCnt="3">
        <dgm:presLayoutVars>
          <dgm:chMax val="1"/>
          <dgm:chPref val="1"/>
        </dgm:presLayoutVars>
      </dgm:prSet>
      <dgm:spPr/>
    </dgm:pt>
    <dgm:pt modelId="{AFFBCD6C-8F12-4D92-A54A-9861F88B7599}" type="pres">
      <dgm:prSet presAssocID="{0908AFDF-FA93-4BB5-8372-F82D088A9833}" presName="sibTrans" presStyleCnt="0"/>
      <dgm:spPr/>
    </dgm:pt>
    <dgm:pt modelId="{77770A8B-F4A0-45F2-884E-24D831CB5BCB}" type="pres">
      <dgm:prSet presAssocID="{A24ECEA6-3A98-489D-AB72-C3CCBABEB0E3}" presName="compNode" presStyleCnt="0"/>
      <dgm:spPr/>
    </dgm:pt>
    <dgm:pt modelId="{B1C497EF-5E2B-4A11-87DA-BE6AD7513121}" type="pres">
      <dgm:prSet presAssocID="{A24ECEA6-3A98-489D-AB72-C3CCBABEB0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892CCF1-9565-43D8-A9B5-31D18673CBD2}" type="pres">
      <dgm:prSet presAssocID="{A24ECEA6-3A98-489D-AB72-C3CCBABEB0E3}" presName="spaceRect" presStyleCnt="0"/>
      <dgm:spPr/>
    </dgm:pt>
    <dgm:pt modelId="{D95BD8BD-B8A1-405B-BF62-36B38550F338}" type="pres">
      <dgm:prSet presAssocID="{A24ECEA6-3A98-489D-AB72-C3CCBABEB0E3}" presName="textRect" presStyleLbl="revTx" presStyleIdx="1" presStyleCnt="3">
        <dgm:presLayoutVars>
          <dgm:chMax val="1"/>
          <dgm:chPref val="1"/>
        </dgm:presLayoutVars>
      </dgm:prSet>
      <dgm:spPr/>
    </dgm:pt>
    <dgm:pt modelId="{D3AC635E-4096-4EF4-8F06-AD73AF77A2D8}" type="pres">
      <dgm:prSet presAssocID="{D8C7B801-A4D5-4E28-9966-7291458696C8}" presName="sibTrans" presStyleCnt="0"/>
      <dgm:spPr/>
    </dgm:pt>
    <dgm:pt modelId="{C27335B8-83C1-4C24-9AF5-AE71CB7A1E65}" type="pres">
      <dgm:prSet presAssocID="{612CC614-2010-4999-B213-C0307381DEE9}" presName="compNode" presStyleCnt="0"/>
      <dgm:spPr/>
    </dgm:pt>
    <dgm:pt modelId="{58FDDAAC-7FD1-4121-B06E-2AFE7BC796AC}" type="pres">
      <dgm:prSet presAssocID="{612CC614-2010-4999-B213-C0307381DE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7ED39E3D-02E3-4925-93CF-2F14A0EDDED7}" type="pres">
      <dgm:prSet presAssocID="{612CC614-2010-4999-B213-C0307381DEE9}" presName="spaceRect" presStyleCnt="0"/>
      <dgm:spPr/>
    </dgm:pt>
    <dgm:pt modelId="{A8E913D3-2664-4393-A33D-612FA869F858}" type="pres">
      <dgm:prSet presAssocID="{612CC614-2010-4999-B213-C0307381DE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F508A2B-732D-4B19-BF25-CC0719527060}" srcId="{DC688022-2B8F-4D70-B6A7-0405FEA9345B}" destId="{612CC614-2010-4999-B213-C0307381DEE9}" srcOrd="2" destOrd="0" parTransId="{C1219ACD-E938-4B0D-9C99-DD837A426D38}" sibTransId="{07E43C5F-5A4D-45DC-B779-2213CBBDBABA}"/>
    <dgm:cxn modelId="{56DCAF3A-C6F2-44ED-A64E-B83CBA696908}" type="presOf" srcId="{F8A3E303-C5C1-477B-99A9-1BA0CB44A899}" destId="{85CCDB56-2B0A-493A-A326-03C484982C6A}" srcOrd="0" destOrd="0" presId="urn:microsoft.com/office/officeart/2018/2/layout/IconLabelList"/>
    <dgm:cxn modelId="{244E6A51-8A48-49BB-B5FF-EFFC44ED5659}" srcId="{DC688022-2B8F-4D70-B6A7-0405FEA9345B}" destId="{A24ECEA6-3A98-489D-AB72-C3CCBABEB0E3}" srcOrd="1" destOrd="0" parTransId="{5FA7E197-5414-4A65-BAB1-E4C0020144A5}" sibTransId="{D8C7B801-A4D5-4E28-9966-7291458696C8}"/>
    <dgm:cxn modelId="{83D27A68-EEB7-4006-BA5E-B20DBC6CB272}" type="presOf" srcId="{A24ECEA6-3A98-489D-AB72-C3CCBABEB0E3}" destId="{D95BD8BD-B8A1-405B-BF62-36B38550F338}" srcOrd="0" destOrd="0" presId="urn:microsoft.com/office/officeart/2018/2/layout/IconLabelList"/>
    <dgm:cxn modelId="{B69E5782-7EE8-4511-A913-EF9C87F4040D}" type="presOf" srcId="{DC688022-2B8F-4D70-B6A7-0405FEA9345B}" destId="{C2607509-3290-469D-A230-3A26D885E2DE}" srcOrd="0" destOrd="0" presId="urn:microsoft.com/office/officeart/2018/2/layout/IconLabelList"/>
    <dgm:cxn modelId="{6E477DB3-B2A0-44FD-AB7E-5829D6F2646E}" srcId="{DC688022-2B8F-4D70-B6A7-0405FEA9345B}" destId="{F8A3E303-C5C1-477B-99A9-1BA0CB44A899}" srcOrd="0" destOrd="0" parTransId="{3FFD92D1-747F-44AD-82A9-A4BF8BB51D56}" sibTransId="{0908AFDF-FA93-4BB5-8372-F82D088A9833}"/>
    <dgm:cxn modelId="{9F4D85D0-E4DE-4744-AD39-864E893020BD}" type="presOf" srcId="{612CC614-2010-4999-B213-C0307381DEE9}" destId="{A8E913D3-2664-4393-A33D-612FA869F858}" srcOrd="0" destOrd="0" presId="urn:microsoft.com/office/officeart/2018/2/layout/IconLabelList"/>
    <dgm:cxn modelId="{5A06626E-1583-4CBB-81F1-11C9C290DA6B}" type="presParOf" srcId="{C2607509-3290-469D-A230-3A26D885E2DE}" destId="{08274A31-FF30-438B-A2E7-086796F86A2E}" srcOrd="0" destOrd="0" presId="urn:microsoft.com/office/officeart/2018/2/layout/IconLabelList"/>
    <dgm:cxn modelId="{304868F4-3A03-4B8E-B8D2-302F307CDDC0}" type="presParOf" srcId="{08274A31-FF30-438B-A2E7-086796F86A2E}" destId="{419596C5-CF7E-4CC7-B357-8C33A22827C1}" srcOrd="0" destOrd="0" presId="urn:microsoft.com/office/officeart/2018/2/layout/IconLabelList"/>
    <dgm:cxn modelId="{BD7E8F70-3A0E-4ACF-B56F-3E2843B95B16}" type="presParOf" srcId="{08274A31-FF30-438B-A2E7-086796F86A2E}" destId="{D04BD4DB-1F42-4E16-B39A-14DAED65BC59}" srcOrd="1" destOrd="0" presId="urn:microsoft.com/office/officeart/2018/2/layout/IconLabelList"/>
    <dgm:cxn modelId="{68DB7B63-9D06-41DF-92D5-5CF153132043}" type="presParOf" srcId="{08274A31-FF30-438B-A2E7-086796F86A2E}" destId="{85CCDB56-2B0A-493A-A326-03C484982C6A}" srcOrd="2" destOrd="0" presId="urn:microsoft.com/office/officeart/2018/2/layout/IconLabelList"/>
    <dgm:cxn modelId="{03221F99-50DA-4323-985A-964EFFDFD7EF}" type="presParOf" srcId="{C2607509-3290-469D-A230-3A26D885E2DE}" destId="{AFFBCD6C-8F12-4D92-A54A-9861F88B7599}" srcOrd="1" destOrd="0" presId="urn:microsoft.com/office/officeart/2018/2/layout/IconLabelList"/>
    <dgm:cxn modelId="{AB8BDCBA-ED1D-4F99-A471-D62339582DC3}" type="presParOf" srcId="{C2607509-3290-469D-A230-3A26D885E2DE}" destId="{77770A8B-F4A0-45F2-884E-24D831CB5BCB}" srcOrd="2" destOrd="0" presId="urn:microsoft.com/office/officeart/2018/2/layout/IconLabelList"/>
    <dgm:cxn modelId="{48B7A678-155E-42CC-928E-76945969D2D3}" type="presParOf" srcId="{77770A8B-F4A0-45F2-884E-24D831CB5BCB}" destId="{B1C497EF-5E2B-4A11-87DA-BE6AD7513121}" srcOrd="0" destOrd="0" presId="urn:microsoft.com/office/officeart/2018/2/layout/IconLabelList"/>
    <dgm:cxn modelId="{9FF665B3-27DC-444B-A9C9-37DD2A21059B}" type="presParOf" srcId="{77770A8B-F4A0-45F2-884E-24D831CB5BCB}" destId="{0892CCF1-9565-43D8-A9B5-31D18673CBD2}" srcOrd="1" destOrd="0" presId="urn:microsoft.com/office/officeart/2018/2/layout/IconLabelList"/>
    <dgm:cxn modelId="{2D959D84-3C1B-43DE-B429-001B706620C8}" type="presParOf" srcId="{77770A8B-F4A0-45F2-884E-24D831CB5BCB}" destId="{D95BD8BD-B8A1-405B-BF62-36B38550F338}" srcOrd="2" destOrd="0" presId="urn:microsoft.com/office/officeart/2018/2/layout/IconLabelList"/>
    <dgm:cxn modelId="{051B74A9-624A-419A-9157-CC1634D6F3A4}" type="presParOf" srcId="{C2607509-3290-469D-A230-3A26D885E2DE}" destId="{D3AC635E-4096-4EF4-8F06-AD73AF77A2D8}" srcOrd="3" destOrd="0" presId="urn:microsoft.com/office/officeart/2018/2/layout/IconLabelList"/>
    <dgm:cxn modelId="{6E6473B3-429E-40AD-9BB9-7E29164C9910}" type="presParOf" srcId="{C2607509-3290-469D-A230-3A26D885E2DE}" destId="{C27335B8-83C1-4C24-9AF5-AE71CB7A1E65}" srcOrd="4" destOrd="0" presId="urn:microsoft.com/office/officeart/2018/2/layout/IconLabelList"/>
    <dgm:cxn modelId="{83271FA5-11A8-4E59-A792-896BCBEFF36F}" type="presParOf" srcId="{C27335B8-83C1-4C24-9AF5-AE71CB7A1E65}" destId="{58FDDAAC-7FD1-4121-B06E-2AFE7BC796AC}" srcOrd="0" destOrd="0" presId="urn:microsoft.com/office/officeart/2018/2/layout/IconLabelList"/>
    <dgm:cxn modelId="{18A8E32B-BB39-4628-ABE4-C1106200CF00}" type="presParOf" srcId="{C27335B8-83C1-4C24-9AF5-AE71CB7A1E65}" destId="{7ED39E3D-02E3-4925-93CF-2F14A0EDDED7}" srcOrd="1" destOrd="0" presId="urn:microsoft.com/office/officeart/2018/2/layout/IconLabelList"/>
    <dgm:cxn modelId="{13E0BCE0-280C-4379-B991-859D9C27DE61}" type="presParOf" srcId="{C27335B8-83C1-4C24-9AF5-AE71CB7A1E65}" destId="{A8E913D3-2664-4393-A33D-612FA869F8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6E604-CBC3-42BC-8E83-F18364A1B96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E67E95-5650-41BB-BB33-1BCBC3A3FA34}">
      <dgm:prSet/>
      <dgm:spPr/>
      <dgm:t>
        <a:bodyPr/>
        <a:lstStyle/>
        <a:p>
          <a:r>
            <a:rPr lang="en-US" dirty="0"/>
            <a:t>Tolerance and inclusion  are an important value in our diverse and complex world.</a:t>
          </a:r>
        </a:p>
      </dgm:t>
    </dgm:pt>
    <dgm:pt modelId="{E3662F3F-863B-4D9B-B62E-7E223DC1D8B5}" type="parTrans" cxnId="{99A5CA43-EB35-4A48-8657-88ED34273FFF}">
      <dgm:prSet/>
      <dgm:spPr/>
      <dgm:t>
        <a:bodyPr/>
        <a:lstStyle/>
        <a:p>
          <a:endParaRPr lang="en-US"/>
        </a:p>
      </dgm:t>
    </dgm:pt>
    <dgm:pt modelId="{CC3B2EA9-6541-4D69-B650-A3A008A65780}" type="sibTrans" cxnId="{99A5CA43-EB35-4A48-8657-88ED34273FFF}">
      <dgm:prSet/>
      <dgm:spPr/>
      <dgm:t>
        <a:bodyPr/>
        <a:lstStyle/>
        <a:p>
          <a:endParaRPr lang="en-US"/>
        </a:p>
      </dgm:t>
    </dgm:pt>
    <dgm:pt modelId="{9EBF63A8-4EB9-474A-AB23-5FFE423BA3BE}">
      <dgm:prSet/>
      <dgm:spPr/>
      <dgm:t>
        <a:bodyPr/>
        <a:lstStyle/>
        <a:p>
          <a:r>
            <a:rPr lang="en-US" b="1"/>
            <a:t>Tolerance</a:t>
          </a:r>
          <a:r>
            <a:rPr lang="en-US"/>
            <a:t> refers to being open-minded and showing respectful attitude towards others.</a:t>
          </a:r>
        </a:p>
      </dgm:t>
    </dgm:pt>
    <dgm:pt modelId="{CDCE5249-71A3-4521-A41A-6FD786E40F23}" type="parTrans" cxnId="{3630F976-5023-401A-A8AB-0888642854C7}">
      <dgm:prSet/>
      <dgm:spPr/>
      <dgm:t>
        <a:bodyPr/>
        <a:lstStyle/>
        <a:p>
          <a:endParaRPr lang="en-US"/>
        </a:p>
      </dgm:t>
    </dgm:pt>
    <dgm:pt modelId="{6B11B1B6-B036-48A3-9F34-BC87C683C1B7}" type="sibTrans" cxnId="{3630F976-5023-401A-A8AB-0888642854C7}">
      <dgm:prSet/>
      <dgm:spPr/>
      <dgm:t>
        <a:bodyPr/>
        <a:lstStyle/>
        <a:p>
          <a:endParaRPr lang="en-US"/>
        </a:p>
      </dgm:t>
    </dgm:pt>
    <dgm:pt modelId="{266F79DB-B875-49BC-9949-B1A51665AA85}">
      <dgm:prSet/>
      <dgm:spPr/>
      <dgm:t>
        <a:bodyPr/>
        <a:lstStyle/>
        <a:p>
          <a:r>
            <a:rPr lang="en-US"/>
            <a:t>It is also the willingness to accept feelings, habits, beliefs or culture that are different from your own.</a:t>
          </a:r>
        </a:p>
      </dgm:t>
    </dgm:pt>
    <dgm:pt modelId="{052F195C-0869-4054-BABC-02375CFA4700}" type="parTrans" cxnId="{CDB2A136-A40F-4BBF-9E53-7314C4BBA0F2}">
      <dgm:prSet/>
      <dgm:spPr/>
      <dgm:t>
        <a:bodyPr/>
        <a:lstStyle/>
        <a:p>
          <a:endParaRPr lang="en-US"/>
        </a:p>
      </dgm:t>
    </dgm:pt>
    <dgm:pt modelId="{0E50DC84-84E2-4125-914C-CFEC51E69CEC}" type="sibTrans" cxnId="{CDB2A136-A40F-4BBF-9E53-7314C4BBA0F2}">
      <dgm:prSet/>
      <dgm:spPr/>
      <dgm:t>
        <a:bodyPr/>
        <a:lstStyle/>
        <a:p>
          <a:endParaRPr lang="en-US"/>
        </a:p>
      </dgm:t>
    </dgm:pt>
    <dgm:pt modelId="{61F91366-DF05-4067-A3A9-2485DC6F7B42}">
      <dgm:prSet/>
      <dgm:spPr/>
      <dgm:t>
        <a:bodyPr/>
        <a:lstStyle/>
        <a:p>
          <a:r>
            <a:rPr lang="en-US" b="1"/>
            <a:t>Inclusion</a:t>
          </a:r>
          <a:r>
            <a:rPr lang="en-US"/>
            <a:t> means welcoming and embracing all individuals.</a:t>
          </a:r>
        </a:p>
      </dgm:t>
    </dgm:pt>
    <dgm:pt modelId="{E61A3147-B763-44A0-8984-2F81683BBD48}" type="parTrans" cxnId="{352D95C8-DF23-49AF-95BA-57A372583D0D}">
      <dgm:prSet/>
      <dgm:spPr/>
      <dgm:t>
        <a:bodyPr/>
        <a:lstStyle/>
        <a:p>
          <a:endParaRPr lang="en-US"/>
        </a:p>
      </dgm:t>
    </dgm:pt>
    <dgm:pt modelId="{F54FA175-26CE-4F9F-8993-8B45B0BB7D20}" type="sibTrans" cxnId="{352D95C8-DF23-49AF-95BA-57A372583D0D}">
      <dgm:prSet/>
      <dgm:spPr/>
      <dgm:t>
        <a:bodyPr/>
        <a:lstStyle/>
        <a:p>
          <a:endParaRPr lang="en-US"/>
        </a:p>
      </dgm:t>
    </dgm:pt>
    <dgm:pt modelId="{5CC3160D-ED1A-4DB8-A195-5190EDA0A222}">
      <dgm:prSet/>
      <dgm:spPr/>
      <dgm:t>
        <a:bodyPr/>
        <a:lstStyle/>
        <a:p>
          <a:r>
            <a:rPr lang="en-US"/>
            <a:t>Inclusion recognizes our universal “oneness” and interdependence even though we are not the same.</a:t>
          </a:r>
        </a:p>
      </dgm:t>
    </dgm:pt>
    <dgm:pt modelId="{43CF4577-3C6E-4E43-BF0B-55C0D70D83E1}" type="parTrans" cxnId="{5129AAC6-2A61-412E-84D0-EB797AD8D686}">
      <dgm:prSet/>
      <dgm:spPr/>
      <dgm:t>
        <a:bodyPr/>
        <a:lstStyle/>
        <a:p>
          <a:endParaRPr lang="en-US"/>
        </a:p>
      </dgm:t>
    </dgm:pt>
    <dgm:pt modelId="{915B429A-3760-492B-91CE-D171752059D7}" type="sibTrans" cxnId="{5129AAC6-2A61-412E-84D0-EB797AD8D686}">
      <dgm:prSet/>
      <dgm:spPr/>
      <dgm:t>
        <a:bodyPr/>
        <a:lstStyle/>
        <a:p>
          <a:endParaRPr lang="en-US"/>
        </a:p>
      </dgm:t>
    </dgm:pt>
    <dgm:pt modelId="{B4B388AF-E2EA-41E7-8961-A842E8605AFF}" type="pres">
      <dgm:prSet presAssocID="{C606E604-CBC3-42BC-8E83-F18364A1B96D}" presName="diagram" presStyleCnt="0">
        <dgm:presLayoutVars>
          <dgm:dir/>
          <dgm:resizeHandles val="exact"/>
        </dgm:presLayoutVars>
      </dgm:prSet>
      <dgm:spPr/>
    </dgm:pt>
    <dgm:pt modelId="{E4837DE1-00F8-404F-8B04-FCC79EFB9E84}" type="pres">
      <dgm:prSet presAssocID="{7CE67E95-5650-41BB-BB33-1BCBC3A3FA34}" presName="node" presStyleLbl="node1" presStyleIdx="0" presStyleCnt="5">
        <dgm:presLayoutVars>
          <dgm:bulletEnabled val="1"/>
        </dgm:presLayoutVars>
      </dgm:prSet>
      <dgm:spPr/>
    </dgm:pt>
    <dgm:pt modelId="{11E2D34F-74F5-4F47-A619-A4E7633D90F0}" type="pres">
      <dgm:prSet presAssocID="{CC3B2EA9-6541-4D69-B650-A3A008A65780}" presName="sibTrans" presStyleCnt="0"/>
      <dgm:spPr/>
    </dgm:pt>
    <dgm:pt modelId="{4AAA3FB5-7D15-46F9-9C89-43C81BCA264A}" type="pres">
      <dgm:prSet presAssocID="{9EBF63A8-4EB9-474A-AB23-5FFE423BA3BE}" presName="node" presStyleLbl="node1" presStyleIdx="1" presStyleCnt="5">
        <dgm:presLayoutVars>
          <dgm:bulletEnabled val="1"/>
        </dgm:presLayoutVars>
      </dgm:prSet>
      <dgm:spPr/>
    </dgm:pt>
    <dgm:pt modelId="{41F99AD7-0410-4918-B1C3-300A27A9EC70}" type="pres">
      <dgm:prSet presAssocID="{6B11B1B6-B036-48A3-9F34-BC87C683C1B7}" presName="sibTrans" presStyleCnt="0"/>
      <dgm:spPr/>
    </dgm:pt>
    <dgm:pt modelId="{A0BCA15D-350D-4635-A5A3-0192578D3D46}" type="pres">
      <dgm:prSet presAssocID="{266F79DB-B875-49BC-9949-B1A51665AA85}" presName="node" presStyleLbl="node1" presStyleIdx="2" presStyleCnt="5">
        <dgm:presLayoutVars>
          <dgm:bulletEnabled val="1"/>
        </dgm:presLayoutVars>
      </dgm:prSet>
      <dgm:spPr/>
    </dgm:pt>
    <dgm:pt modelId="{E42AE410-46AF-425A-85A4-1DA6A40AFCA2}" type="pres">
      <dgm:prSet presAssocID="{0E50DC84-84E2-4125-914C-CFEC51E69CEC}" presName="sibTrans" presStyleCnt="0"/>
      <dgm:spPr/>
    </dgm:pt>
    <dgm:pt modelId="{A8661926-5BBE-41CD-872D-CA50C4A8EB56}" type="pres">
      <dgm:prSet presAssocID="{61F91366-DF05-4067-A3A9-2485DC6F7B42}" presName="node" presStyleLbl="node1" presStyleIdx="3" presStyleCnt="5">
        <dgm:presLayoutVars>
          <dgm:bulletEnabled val="1"/>
        </dgm:presLayoutVars>
      </dgm:prSet>
      <dgm:spPr/>
    </dgm:pt>
    <dgm:pt modelId="{DEC778E2-671C-40C4-8271-C982088FF02E}" type="pres">
      <dgm:prSet presAssocID="{F54FA175-26CE-4F9F-8993-8B45B0BB7D20}" presName="sibTrans" presStyleCnt="0"/>
      <dgm:spPr/>
    </dgm:pt>
    <dgm:pt modelId="{35D71A40-9CD8-40E7-B293-84776FF0BE17}" type="pres">
      <dgm:prSet presAssocID="{5CC3160D-ED1A-4DB8-A195-5190EDA0A222}" presName="node" presStyleLbl="node1" presStyleIdx="4" presStyleCnt="5">
        <dgm:presLayoutVars>
          <dgm:bulletEnabled val="1"/>
        </dgm:presLayoutVars>
      </dgm:prSet>
      <dgm:spPr/>
    </dgm:pt>
  </dgm:ptLst>
  <dgm:cxnLst>
    <dgm:cxn modelId="{4B16E80A-D59E-4DFF-98C4-C9C4CC906D29}" type="presOf" srcId="{7CE67E95-5650-41BB-BB33-1BCBC3A3FA34}" destId="{E4837DE1-00F8-404F-8B04-FCC79EFB9E84}" srcOrd="0" destOrd="0" presId="urn:microsoft.com/office/officeart/2005/8/layout/default"/>
    <dgm:cxn modelId="{CDB2A136-A40F-4BBF-9E53-7314C4BBA0F2}" srcId="{C606E604-CBC3-42BC-8E83-F18364A1B96D}" destId="{266F79DB-B875-49BC-9949-B1A51665AA85}" srcOrd="2" destOrd="0" parTransId="{052F195C-0869-4054-BABC-02375CFA4700}" sibTransId="{0E50DC84-84E2-4125-914C-CFEC51E69CEC}"/>
    <dgm:cxn modelId="{2D70D837-5763-42FD-BD7C-F0958EEF6EF3}" type="presOf" srcId="{266F79DB-B875-49BC-9949-B1A51665AA85}" destId="{A0BCA15D-350D-4635-A5A3-0192578D3D46}" srcOrd="0" destOrd="0" presId="urn:microsoft.com/office/officeart/2005/8/layout/default"/>
    <dgm:cxn modelId="{99A5CA43-EB35-4A48-8657-88ED34273FFF}" srcId="{C606E604-CBC3-42BC-8E83-F18364A1B96D}" destId="{7CE67E95-5650-41BB-BB33-1BCBC3A3FA34}" srcOrd="0" destOrd="0" parTransId="{E3662F3F-863B-4D9B-B62E-7E223DC1D8B5}" sibTransId="{CC3B2EA9-6541-4D69-B650-A3A008A65780}"/>
    <dgm:cxn modelId="{AE8F7F63-40BB-4F85-B16E-04A77E184E34}" type="presOf" srcId="{9EBF63A8-4EB9-474A-AB23-5FFE423BA3BE}" destId="{4AAA3FB5-7D15-46F9-9C89-43C81BCA264A}" srcOrd="0" destOrd="0" presId="urn:microsoft.com/office/officeart/2005/8/layout/default"/>
    <dgm:cxn modelId="{3630F976-5023-401A-A8AB-0888642854C7}" srcId="{C606E604-CBC3-42BC-8E83-F18364A1B96D}" destId="{9EBF63A8-4EB9-474A-AB23-5FFE423BA3BE}" srcOrd="1" destOrd="0" parTransId="{CDCE5249-71A3-4521-A41A-6FD786E40F23}" sibTransId="{6B11B1B6-B036-48A3-9F34-BC87C683C1B7}"/>
    <dgm:cxn modelId="{8C44DB9C-A452-48A3-835B-1FD58094A1F7}" type="presOf" srcId="{C606E604-CBC3-42BC-8E83-F18364A1B96D}" destId="{B4B388AF-E2EA-41E7-8961-A842E8605AFF}" srcOrd="0" destOrd="0" presId="urn:microsoft.com/office/officeart/2005/8/layout/default"/>
    <dgm:cxn modelId="{5129AAC6-2A61-412E-84D0-EB797AD8D686}" srcId="{C606E604-CBC3-42BC-8E83-F18364A1B96D}" destId="{5CC3160D-ED1A-4DB8-A195-5190EDA0A222}" srcOrd="4" destOrd="0" parTransId="{43CF4577-3C6E-4E43-BF0B-55C0D70D83E1}" sibTransId="{915B429A-3760-492B-91CE-D171752059D7}"/>
    <dgm:cxn modelId="{352D95C8-DF23-49AF-95BA-57A372583D0D}" srcId="{C606E604-CBC3-42BC-8E83-F18364A1B96D}" destId="{61F91366-DF05-4067-A3A9-2485DC6F7B42}" srcOrd="3" destOrd="0" parTransId="{E61A3147-B763-44A0-8984-2F81683BBD48}" sibTransId="{F54FA175-26CE-4F9F-8993-8B45B0BB7D20}"/>
    <dgm:cxn modelId="{06F8B7D2-FEC2-4629-93E3-2C401A0A0116}" type="presOf" srcId="{61F91366-DF05-4067-A3A9-2485DC6F7B42}" destId="{A8661926-5BBE-41CD-872D-CA50C4A8EB56}" srcOrd="0" destOrd="0" presId="urn:microsoft.com/office/officeart/2005/8/layout/default"/>
    <dgm:cxn modelId="{43F3D9ED-9BB7-4E36-A533-BFFA6C9B2069}" type="presOf" srcId="{5CC3160D-ED1A-4DB8-A195-5190EDA0A222}" destId="{35D71A40-9CD8-40E7-B293-84776FF0BE17}" srcOrd="0" destOrd="0" presId="urn:microsoft.com/office/officeart/2005/8/layout/default"/>
    <dgm:cxn modelId="{E95AF658-ACEA-42FB-8A8B-C48FE772CF73}" type="presParOf" srcId="{B4B388AF-E2EA-41E7-8961-A842E8605AFF}" destId="{E4837DE1-00F8-404F-8B04-FCC79EFB9E84}" srcOrd="0" destOrd="0" presId="urn:microsoft.com/office/officeart/2005/8/layout/default"/>
    <dgm:cxn modelId="{522A31AD-A191-4634-B426-967C89060BD2}" type="presParOf" srcId="{B4B388AF-E2EA-41E7-8961-A842E8605AFF}" destId="{11E2D34F-74F5-4F47-A619-A4E7633D90F0}" srcOrd="1" destOrd="0" presId="urn:microsoft.com/office/officeart/2005/8/layout/default"/>
    <dgm:cxn modelId="{6F62B90D-E9E7-43EC-82C9-2B718EAAB991}" type="presParOf" srcId="{B4B388AF-E2EA-41E7-8961-A842E8605AFF}" destId="{4AAA3FB5-7D15-46F9-9C89-43C81BCA264A}" srcOrd="2" destOrd="0" presId="urn:microsoft.com/office/officeart/2005/8/layout/default"/>
    <dgm:cxn modelId="{8ABAF1A1-221F-497A-93A7-08015FC83171}" type="presParOf" srcId="{B4B388AF-E2EA-41E7-8961-A842E8605AFF}" destId="{41F99AD7-0410-4918-B1C3-300A27A9EC70}" srcOrd="3" destOrd="0" presId="urn:microsoft.com/office/officeart/2005/8/layout/default"/>
    <dgm:cxn modelId="{ABDFC366-8EEE-4FFE-ABF3-DA61D0524EED}" type="presParOf" srcId="{B4B388AF-E2EA-41E7-8961-A842E8605AFF}" destId="{A0BCA15D-350D-4635-A5A3-0192578D3D46}" srcOrd="4" destOrd="0" presId="urn:microsoft.com/office/officeart/2005/8/layout/default"/>
    <dgm:cxn modelId="{6ACD00D8-14E6-4091-86D3-8A7F4704241E}" type="presParOf" srcId="{B4B388AF-E2EA-41E7-8961-A842E8605AFF}" destId="{E42AE410-46AF-425A-85A4-1DA6A40AFCA2}" srcOrd="5" destOrd="0" presId="urn:microsoft.com/office/officeart/2005/8/layout/default"/>
    <dgm:cxn modelId="{D726C33F-48B7-40A4-BBBE-A92FFDBE22F4}" type="presParOf" srcId="{B4B388AF-E2EA-41E7-8961-A842E8605AFF}" destId="{A8661926-5BBE-41CD-872D-CA50C4A8EB56}" srcOrd="6" destOrd="0" presId="urn:microsoft.com/office/officeart/2005/8/layout/default"/>
    <dgm:cxn modelId="{12693A6D-AC91-458B-8FBF-9461A6F9AEB7}" type="presParOf" srcId="{B4B388AF-E2EA-41E7-8961-A842E8605AFF}" destId="{DEC778E2-671C-40C4-8271-C982088FF02E}" srcOrd="7" destOrd="0" presId="urn:microsoft.com/office/officeart/2005/8/layout/default"/>
    <dgm:cxn modelId="{44910317-FCBF-400C-90A3-FC87B851B8E5}" type="presParOf" srcId="{B4B388AF-E2EA-41E7-8961-A842E8605AFF}" destId="{35D71A40-9CD8-40E7-B293-84776FF0BE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FDEA6-BB25-46D4-8EA1-07B695AB9C0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5CD832-E61D-4112-B4A6-C7E90E9CC5CC}">
      <dgm:prSet/>
      <dgm:spPr/>
      <dgm:t>
        <a:bodyPr/>
        <a:lstStyle/>
        <a:p>
          <a:r>
            <a:rPr lang="en-US"/>
            <a:t>Step out of comfort zone </a:t>
          </a:r>
        </a:p>
      </dgm:t>
    </dgm:pt>
    <dgm:pt modelId="{283DFF97-900B-4A61-89EB-8AC49DB79537}" type="parTrans" cxnId="{E9FE6CE4-1A00-4D5E-AED2-B649629022EF}">
      <dgm:prSet/>
      <dgm:spPr/>
      <dgm:t>
        <a:bodyPr/>
        <a:lstStyle/>
        <a:p>
          <a:endParaRPr lang="en-US"/>
        </a:p>
      </dgm:t>
    </dgm:pt>
    <dgm:pt modelId="{DEAE0951-44CD-4B9A-948F-F01B2A5022CD}" type="sibTrans" cxnId="{E9FE6CE4-1A00-4D5E-AED2-B649629022EF}">
      <dgm:prSet/>
      <dgm:spPr/>
      <dgm:t>
        <a:bodyPr/>
        <a:lstStyle/>
        <a:p>
          <a:endParaRPr lang="en-US"/>
        </a:p>
      </dgm:t>
    </dgm:pt>
    <dgm:pt modelId="{CD75EFA2-A36D-47FA-AD63-AA1F0D45B53D}">
      <dgm:prSet/>
      <dgm:spPr/>
      <dgm:t>
        <a:bodyPr/>
        <a:lstStyle/>
        <a:p>
          <a:r>
            <a:rPr lang="en-US"/>
            <a:t>Respect  differences and opinions</a:t>
          </a:r>
        </a:p>
      </dgm:t>
    </dgm:pt>
    <dgm:pt modelId="{339FC124-CD0F-43C2-8AAC-4A610089EBD0}" type="parTrans" cxnId="{6BA462FE-BD7C-4407-AB36-397BE50A5056}">
      <dgm:prSet/>
      <dgm:spPr/>
      <dgm:t>
        <a:bodyPr/>
        <a:lstStyle/>
        <a:p>
          <a:endParaRPr lang="en-US"/>
        </a:p>
      </dgm:t>
    </dgm:pt>
    <dgm:pt modelId="{B6E10324-0377-4FCE-88E8-EEB9E34A37AD}" type="sibTrans" cxnId="{6BA462FE-BD7C-4407-AB36-397BE50A5056}">
      <dgm:prSet/>
      <dgm:spPr/>
      <dgm:t>
        <a:bodyPr/>
        <a:lstStyle/>
        <a:p>
          <a:endParaRPr lang="en-US"/>
        </a:p>
      </dgm:t>
    </dgm:pt>
    <dgm:pt modelId="{D7129CFE-38A5-40A0-98A4-382AD95774A7}">
      <dgm:prSet/>
      <dgm:spPr/>
      <dgm:t>
        <a:bodyPr/>
        <a:lstStyle/>
        <a:p>
          <a:r>
            <a:rPr lang="en-US"/>
            <a:t>Appreciate diversity</a:t>
          </a:r>
        </a:p>
      </dgm:t>
    </dgm:pt>
    <dgm:pt modelId="{194A6751-320B-4D93-B523-6010FB07907A}" type="parTrans" cxnId="{9555D48E-4230-43CD-8103-2D5A10931104}">
      <dgm:prSet/>
      <dgm:spPr/>
      <dgm:t>
        <a:bodyPr/>
        <a:lstStyle/>
        <a:p>
          <a:endParaRPr lang="en-US"/>
        </a:p>
      </dgm:t>
    </dgm:pt>
    <dgm:pt modelId="{A94FCB63-C136-4FFF-9404-AA8067F46162}" type="sibTrans" cxnId="{9555D48E-4230-43CD-8103-2D5A10931104}">
      <dgm:prSet/>
      <dgm:spPr/>
      <dgm:t>
        <a:bodyPr/>
        <a:lstStyle/>
        <a:p>
          <a:endParaRPr lang="en-US"/>
        </a:p>
      </dgm:t>
    </dgm:pt>
    <dgm:pt modelId="{EC93F38D-16BF-492A-AE5A-6F9299901BD9}">
      <dgm:prSet/>
      <dgm:spPr/>
      <dgm:t>
        <a:bodyPr/>
        <a:lstStyle/>
        <a:p>
          <a:r>
            <a:rPr lang="en-US" dirty="0"/>
            <a:t>Be polite</a:t>
          </a:r>
        </a:p>
      </dgm:t>
    </dgm:pt>
    <dgm:pt modelId="{FC2A95E1-50E0-49E7-8531-D6EDE7F67228}" type="parTrans" cxnId="{ECBD4AC4-FD4A-4401-BB38-2226C31314D9}">
      <dgm:prSet/>
      <dgm:spPr/>
      <dgm:t>
        <a:bodyPr/>
        <a:lstStyle/>
        <a:p>
          <a:endParaRPr lang="en-US"/>
        </a:p>
      </dgm:t>
    </dgm:pt>
    <dgm:pt modelId="{99089549-ADE4-4589-B1D4-CFB89C41B65C}" type="sibTrans" cxnId="{ECBD4AC4-FD4A-4401-BB38-2226C31314D9}">
      <dgm:prSet/>
      <dgm:spPr/>
      <dgm:t>
        <a:bodyPr/>
        <a:lstStyle/>
        <a:p>
          <a:endParaRPr lang="en-US"/>
        </a:p>
      </dgm:t>
    </dgm:pt>
    <dgm:pt modelId="{4CC0A25A-F205-4625-B73C-2068DD62F385}">
      <dgm:prSet/>
      <dgm:spPr/>
      <dgm:t>
        <a:bodyPr/>
        <a:lstStyle/>
        <a:p>
          <a:r>
            <a:rPr lang="en-US" dirty="0"/>
            <a:t>Show empathy</a:t>
          </a:r>
        </a:p>
      </dgm:t>
    </dgm:pt>
    <dgm:pt modelId="{398C8C54-E2D5-4E07-9D80-58CC1F5BC49A}" type="parTrans" cxnId="{04A1EE44-D15B-4B06-BA13-7325272500C9}">
      <dgm:prSet/>
      <dgm:spPr/>
      <dgm:t>
        <a:bodyPr/>
        <a:lstStyle/>
        <a:p>
          <a:endParaRPr lang="en-US"/>
        </a:p>
      </dgm:t>
    </dgm:pt>
    <dgm:pt modelId="{25EC8AFD-E2D2-4FFE-927A-D4E241D2281A}" type="sibTrans" cxnId="{04A1EE44-D15B-4B06-BA13-7325272500C9}">
      <dgm:prSet/>
      <dgm:spPr/>
      <dgm:t>
        <a:bodyPr/>
        <a:lstStyle/>
        <a:p>
          <a:endParaRPr lang="en-US"/>
        </a:p>
      </dgm:t>
    </dgm:pt>
    <dgm:pt modelId="{8A01D07C-895A-4AA7-8FDE-93147FFCA498}" type="pres">
      <dgm:prSet presAssocID="{CFFFDEA6-BB25-46D4-8EA1-07B695AB9C0E}" presName="vert0" presStyleCnt="0">
        <dgm:presLayoutVars>
          <dgm:dir/>
          <dgm:animOne val="branch"/>
          <dgm:animLvl val="lvl"/>
        </dgm:presLayoutVars>
      </dgm:prSet>
      <dgm:spPr/>
    </dgm:pt>
    <dgm:pt modelId="{55A48E86-7AE8-4F52-BCDC-80D283127F41}" type="pres">
      <dgm:prSet presAssocID="{B95CD832-E61D-4112-B4A6-C7E90E9CC5CC}" presName="thickLine" presStyleLbl="alignNode1" presStyleIdx="0" presStyleCnt="5"/>
      <dgm:spPr/>
    </dgm:pt>
    <dgm:pt modelId="{8DB618FF-CCFC-4259-A324-A3FD7A7D2072}" type="pres">
      <dgm:prSet presAssocID="{B95CD832-E61D-4112-B4A6-C7E90E9CC5CC}" presName="horz1" presStyleCnt="0"/>
      <dgm:spPr/>
    </dgm:pt>
    <dgm:pt modelId="{5324B13B-4F20-407C-BD44-A0A6BE4462FD}" type="pres">
      <dgm:prSet presAssocID="{B95CD832-E61D-4112-B4A6-C7E90E9CC5CC}" presName="tx1" presStyleLbl="revTx" presStyleIdx="0" presStyleCnt="5"/>
      <dgm:spPr/>
    </dgm:pt>
    <dgm:pt modelId="{A16ADA8B-D01B-49C4-9B2B-24FFD0B287FA}" type="pres">
      <dgm:prSet presAssocID="{B95CD832-E61D-4112-B4A6-C7E90E9CC5CC}" presName="vert1" presStyleCnt="0"/>
      <dgm:spPr/>
    </dgm:pt>
    <dgm:pt modelId="{17D45C9B-647A-40D6-9526-1DE9972CD98C}" type="pres">
      <dgm:prSet presAssocID="{CD75EFA2-A36D-47FA-AD63-AA1F0D45B53D}" presName="thickLine" presStyleLbl="alignNode1" presStyleIdx="1" presStyleCnt="5"/>
      <dgm:spPr/>
    </dgm:pt>
    <dgm:pt modelId="{2B1D6709-5E8A-438D-8DA7-A7AB32537E7B}" type="pres">
      <dgm:prSet presAssocID="{CD75EFA2-A36D-47FA-AD63-AA1F0D45B53D}" presName="horz1" presStyleCnt="0"/>
      <dgm:spPr/>
    </dgm:pt>
    <dgm:pt modelId="{628FD598-F6D7-4058-9772-AE49B61D6413}" type="pres">
      <dgm:prSet presAssocID="{CD75EFA2-A36D-47FA-AD63-AA1F0D45B53D}" presName="tx1" presStyleLbl="revTx" presStyleIdx="1" presStyleCnt="5"/>
      <dgm:spPr/>
    </dgm:pt>
    <dgm:pt modelId="{B76D6631-55E0-48BB-B482-5A1019848970}" type="pres">
      <dgm:prSet presAssocID="{CD75EFA2-A36D-47FA-AD63-AA1F0D45B53D}" presName="vert1" presStyleCnt="0"/>
      <dgm:spPr/>
    </dgm:pt>
    <dgm:pt modelId="{98596C1B-0463-4A29-ADAA-4DCE96BE43A4}" type="pres">
      <dgm:prSet presAssocID="{D7129CFE-38A5-40A0-98A4-382AD95774A7}" presName="thickLine" presStyleLbl="alignNode1" presStyleIdx="2" presStyleCnt="5"/>
      <dgm:spPr/>
    </dgm:pt>
    <dgm:pt modelId="{6706DD85-F185-4301-9AFE-5EFDD7656302}" type="pres">
      <dgm:prSet presAssocID="{D7129CFE-38A5-40A0-98A4-382AD95774A7}" presName="horz1" presStyleCnt="0"/>
      <dgm:spPr/>
    </dgm:pt>
    <dgm:pt modelId="{B54D7337-E649-46ED-ABA7-C1A55ECA5DE7}" type="pres">
      <dgm:prSet presAssocID="{D7129CFE-38A5-40A0-98A4-382AD95774A7}" presName="tx1" presStyleLbl="revTx" presStyleIdx="2" presStyleCnt="5"/>
      <dgm:spPr/>
    </dgm:pt>
    <dgm:pt modelId="{0042DFB3-D032-4E21-AE35-CC654FAD0CE4}" type="pres">
      <dgm:prSet presAssocID="{D7129CFE-38A5-40A0-98A4-382AD95774A7}" presName="vert1" presStyleCnt="0"/>
      <dgm:spPr/>
    </dgm:pt>
    <dgm:pt modelId="{A74EC235-7FE3-4DF7-A748-654878D1A159}" type="pres">
      <dgm:prSet presAssocID="{EC93F38D-16BF-492A-AE5A-6F9299901BD9}" presName="thickLine" presStyleLbl="alignNode1" presStyleIdx="3" presStyleCnt="5"/>
      <dgm:spPr/>
    </dgm:pt>
    <dgm:pt modelId="{1468195D-662B-4036-BF67-22B1E92DB59B}" type="pres">
      <dgm:prSet presAssocID="{EC93F38D-16BF-492A-AE5A-6F9299901BD9}" presName="horz1" presStyleCnt="0"/>
      <dgm:spPr/>
    </dgm:pt>
    <dgm:pt modelId="{59905365-1A5D-48CC-84E0-1E4DC283799F}" type="pres">
      <dgm:prSet presAssocID="{EC93F38D-16BF-492A-AE5A-6F9299901BD9}" presName="tx1" presStyleLbl="revTx" presStyleIdx="3" presStyleCnt="5"/>
      <dgm:spPr/>
    </dgm:pt>
    <dgm:pt modelId="{4480D2B3-389B-4CDA-8484-C9F89157ADDC}" type="pres">
      <dgm:prSet presAssocID="{EC93F38D-16BF-492A-AE5A-6F9299901BD9}" presName="vert1" presStyleCnt="0"/>
      <dgm:spPr/>
    </dgm:pt>
    <dgm:pt modelId="{B427D18E-6115-4574-A11E-012853C21CE1}" type="pres">
      <dgm:prSet presAssocID="{4CC0A25A-F205-4625-B73C-2068DD62F385}" presName="thickLine" presStyleLbl="alignNode1" presStyleIdx="4" presStyleCnt="5"/>
      <dgm:spPr/>
    </dgm:pt>
    <dgm:pt modelId="{495B667C-AD1A-4CC9-95A7-5E8AD7C0911D}" type="pres">
      <dgm:prSet presAssocID="{4CC0A25A-F205-4625-B73C-2068DD62F385}" presName="horz1" presStyleCnt="0"/>
      <dgm:spPr/>
    </dgm:pt>
    <dgm:pt modelId="{C20F0046-FC6F-4D1E-BA0D-6F9BC9AF3D07}" type="pres">
      <dgm:prSet presAssocID="{4CC0A25A-F205-4625-B73C-2068DD62F385}" presName="tx1" presStyleLbl="revTx" presStyleIdx="4" presStyleCnt="5"/>
      <dgm:spPr/>
    </dgm:pt>
    <dgm:pt modelId="{B96115E2-19C5-4818-B15C-088B0F12DB6B}" type="pres">
      <dgm:prSet presAssocID="{4CC0A25A-F205-4625-B73C-2068DD62F385}" presName="vert1" presStyleCnt="0"/>
      <dgm:spPr/>
    </dgm:pt>
  </dgm:ptLst>
  <dgm:cxnLst>
    <dgm:cxn modelId="{B731E905-4472-43E3-8E4E-E3232F376F9D}" type="presOf" srcId="{CFFFDEA6-BB25-46D4-8EA1-07B695AB9C0E}" destId="{8A01D07C-895A-4AA7-8FDE-93147FFCA498}" srcOrd="0" destOrd="0" presId="urn:microsoft.com/office/officeart/2008/layout/LinedList"/>
    <dgm:cxn modelId="{7AA2702D-AEC4-44C0-8A6F-F5E0505A7CD4}" type="presOf" srcId="{B95CD832-E61D-4112-B4A6-C7E90E9CC5CC}" destId="{5324B13B-4F20-407C-BD44-A0A6BE4462FD}" srcOrd="0" destOrd="0" presId="urn:microsoft.com/office/officeart/2008/layout/LinedList"/>
    <dgm:cxn modelId="{04A1EE44-D15B-4B06-BA13-7325272500C9}" srcId="{CFFFDEA6-BB25-46D4-8EA1-07B695AB9C0E}" destId="{4CC0A25A-F205-4625-B73C-2068DD62F385}" srcOrd="4" destOrd="0" parTransId="{398C8C54-E2D5-4E07-9D80-58CC1F5BC49A}" sibTransId="{25EC8AFD-E2D2-4FFE-927A-D4E241D2281A}"/>
    <dgm:cxn modelId="{3F161B6E-B8D6-454A-B940-FD2DD78824CA}" type="presOf" srcId="{4CC0A25A-F205-4625-B73C-2068DD62F385}" destId="{C20F0046-FC6F-4D1E-BA0D-6F9BC9AF3D07}" srcOrd="0" destOrd="0" presId="urn:microsoft.com/office/officeart/2008/layout/LinedList"/>
    <dgm:cxn modelId="{9555D48E-4230-43CD-8103-2D5A10931104}" srcId="{CFFFDEA6-BB25-46D4-8EA1-07B695AB9C0E}" destId="{D7129CFE-38A5-40A0-98A4-382AD95774A7}" srcOrd="2" destOrd="0" parTransId="{194A6751-320B-4D93-B523-6010FB07907A}" sibTransId="{A94FCB63-C136-4FFF-9404-AA8067F46162}"/>
    <dgm:cxn modelId="{CD4078BB-458B-414A-9335-CFE6261F9288}" type="presOf" srcId="{EC93F38D-16BF-492A-AE5A-6F9299901BD9}" destId="{59905365-1A5D-48CC-84E0-1E4DC283799F}" srcOrd="0" destOrd="0" presId="urn:microsoft.com/office/officeart/2008/layout/LinedList"/>
    <dgm:cxn modelId="{ECBD4AC4-FD4A-4401-BB38-2226C31314D9}" srcId="{CFFFDEA6-BB25-46D4-8EA1-07B695AB9C0E}" destId="{EC93F38D-16BF-492A-AE5A-6F9299901BD9}" srcOrd="3" destOrd="0" parTransId="{FC2A95E1-50E0-49E7-8531-D6EDE7F67228}" sibTransId="{99089549-ADE4-4589-B1D4-CFB89C41B65C}"/>
    <dgm:cxn modelId="{6D021ACD-9782-4A76-8A0A-C6ADC9413D66}" type="presOf" srcId="{D7129CFE-38A5-40A0-98A4-382AD95774A7}" destId="{B54D7337-E649-46ED-ABA7-C1A55ECA5DE7}" srcOrd="0" destOrd="0" presId="urn:microsoft.com/office/officeart/2008/layout/LinedList"/>
    <dgm:cxn modelId="{E9FE6CE4-1A00-4D5E-AED2-B649629022EF}" srcId="{CFFFDEA6-BB25-46D4-8EA1-07B695AB9C0E}" destId="{B95CD832-E61D-4112-B4A6-C7E90E9CC5CC}" srcOrd="0" destOrd="0" parTransId="{283DFF97-900B-4A61-89EB-8AC49DB79537}" sibTransId="{DEAE0951-44CD-4B9A-948F-F01B2A5022CD}"/>
    <dgm:cxn modelId="{13A150F5-7028-4A1E-96FB-A2D3B5E9E690}" type="presOf" srcId="{CD75EFA2-A36D-47FA-AD63-AA1F0D45B53D}" destId="{628FD598-F6D7-4058-9772-AE49B61D6413}" srcOrd="0" destOrd="0" presId="urn:microsoft.com/office/officeart/2008/layout/LinedList"/>
    <dgm:cxn modelId="{6BA462FE-BD7C-4407-AB36-397BE50A5056}" srcId="{CFFFDEA6-BB25-46D4-8EA1-07B695AB9C0E}" destId="{CD75EFA2-A36D-47FA-AD63-AA1F0D45B53D}" srcOrd="1" destOrd="0" parTransId="{339FC124-CD0F-43C2-8AAC-4A610089EBD0}" sibTransId="{B6E10324-0377-4FCE-88E8-EEB9E34A37AD}"/>
    <dgm:cxn modelId="{CBABE5F7-D5C6-4D9C-BF37-4599ABD9122D}" type="presParOf" srcId="{8A01D07C-895A-4AA7-8FDE-93147FFCA498}" destId="{55A48E86-7AE8-4F52-BCDC-80D283127F41}" srcOrd="0" destOrd="0" presId="urn:microsoft.com/office/officeart/2008/layout/LinedList"/>
    <dgm:cxn modelId="{3D55E187-374F-4A7B-A6A0-6B9B6FDEA9D5}" type="presParOf" srcId="{8A01D07C-895A-4AA7-8FDE-93147FFCA498}" destId="{8DB618FF-CCFC-4259-A324-A3FD7A7D2072}" srcOrd="1" destOrd="0" presId="urn:microsoft.com/office/officeart/2008/layout/LinedList"/>
    <dgm:cxn modelId="{64030042-FD0B-44CC-93EF-3E1071FF3774}" type="presParOf" srcId="{8DB618FF-CCFC-4259-A324-A3FD7A7D2072}" destId="{5324B13B-4F20-407C-BD44-A0A6BE4462FD}" srcOrd="0" destOrd="0" presId="urn:microsoft.com/office/officeart/2008/layout/LinedList"/>
    <dgm:cxn modelId="{61712C1A-8D2E-4C94-9856-EBD29B8C6610}" type="presParOf" srcId="{8DB618FF-CCFC-4259-A324-A3FD7A7D2072}" destId="{A16ADA8B-D01B-49C4-9B2B-24FFD0B287FA}" srcOrd="1" destOrd="0" presId="urn:microsoft.com/office/officeart/2008/layout/LinedList"/>
    <dgm:cxn modelId="{BF013121-CEEA-4759-8D59-D5A966467D80}" type="presParOf" srcId="{8A01D07C-895A-4AA7-8FDE-93147FFCA498}" destId="{17D45C9B-647A-40D6-9526-1DE9972CD98C}" srcOrd="2" destOrd="0" presId="urn:microsoft.com/office/officeart/2008/layout/LinedList"/>
    <dgm:cxn modelId="{186634CA-E86A-46B3-970B-9AF9DC8F120C}" type="presParOf" srcId="{8A01D07C-895A-4AA7-8FDE-93147FFCA498}" destId="{2B1D6709-5E8A-438D-8DA7-A7AB32537E7B}" srcOrd="3" destOrd="0" presId="urn:microsoft.com/office/officeart/2008/layout/LinedList"/>
    <dgm:cxn modelId="{E666D49E-8E1C-4722-9326-5C91C5CCE2B7}" type="presParOf" srcId="{2B1D6709-5E8A-438D-8DA7-A7AB32537E7B}" destId="{628FD598-F6D7-4058-9772-AE49B61D6413}" srcOrd="0" destOrd="0" presId="urn:microsoft.com/office/officeart/2008/layout/LinedList"/>
    <dgm:cxn modelId="{EEC3AC89-AEE6-46B1-9125-7F5E640FB0F7}" type="presParOf" srcId="{2B1D6709-5E8A-438D-8DA7-A7AB32537E7B}" destId="{B76D6631-55E0-48BB-B482-5A1019848970}" srcOrd="1" destOrd="0" presId="urn:microsoft.com/office/officeart/2008/layout/LinedList"/>
    <dgm:cxn modelId="{EE41F2DD-57AD-494C-B98D-D38E6905A524}" type="presParOf" srcId="{8A01D07C-895A-4AA7-8FDE-93147FFCA498}" destId="{98596C1B-0463-4A29-ADAA-4DCE96BE43A4}" srcOrd="4" destOrd="0" presId="urn:microsoft.com/office/officeart/2008/layout/LinedList"/>
    <dgm:cxn modelId="{0AE2167C-8F13-4221-A64E-DBBA2623B5A6}" type="presParOf" srcId="{8A01D07C-895A-4AA7-8FDE-93147FFCA498}" destId="{6706DD85-F185-4301-9AFE-5EFDD7656302}" srcOrd="5" destOrd="0" presId="urn:microsoft.com/office/officeart/2008/layout/LinedList"/>
    <dgm:cxn modelId="{CABF59E5-DF1D-42E4-8486-917D9700A5BE}" type="presParOf" srcId="{6706DD85-F185-4301-9AFE-5EFDD7656302}" destId="{B54D7337-E649-46ED-ABA7-C1A55ECA5DE7}" srcOrd="0" destOrd="0" presId="urn:microsoft.com/office/officeart/2008/layout/LinedList"/>
    <dgm:cxn modelId="{5EFF2E2D-1BFF-4DD4-84F4-A98097BB177A}" type="presParOf" srcId="{6706DD85-F185-4301-9AFE-5EFDD7656302}" destId="{0042DFB3-D032-4E21-AE35-CC654FAD0CE4}" srcOrd="1" destOrd="0" presId="urn:microsoft.com/office/officeart/2008/layout/LinedList"/>
    <dgm:cxn modelId="{9FDAC4D6-184E-482F-8646-A533537470FD}" type="presParOf" srcId="{8A01D07C-895A-4AA7-8FDE-93147FFCA498}" destId="{A74EC235-7FE3-4DF7-A748-654878D1A159}" srcOrd="6" destOrd="0" presId="urn:microsoft.com/office/officeart/2008/layout/LinedList"/>
    <dgm:cxn modelId="{4F18A79A-B691-4DEC-89E2-818EA466F1DF}" type="presParOf" srcId="{8A01D07C-895A-4AA7-8FDE-93147FFCA498}" destId="{1468195D-662B-4036-BF67-22B1E92DB59B}" srcOrd="7" destOrd="0" presId="urn:microsoft.com/office/officeart/2008/layout/LinedList"/>
    <dgm:cxn modelId="{407162B2-F4CE-4F9A-94DA-A68CACE8A128}" type="presParOf" srcId="{1468195D-662B-4036-BF67-22B1E92DB59B}" destId="{59905365-1A5D-48CC-84E0-1E4DC283799F}" srcOrd="0" destOrd="0" presId="urn:microsoft.com/office/officeart/2008/layout/LinedList"/>
    <dgm:cxn modelId="{6D12B738-AF39-4581-A27A-2C26B299F650}" type="presParOf" srcId="{1468195D-662B-4036-BF67-22B1E92DB59B}" destId="{4480D2B3-389B-4CDA-8484-C9F89157ADDC}" srcOrd="1" destOrd="0" presId="urn:microsoft.com/office/officeart/2008/layout/LinedList"/>
    <dgm:cxn modelId="{F2217387-BD08-4D39-84AD-770397A4686D}" type="presParOf" srcId="{8A01D07C-895A-4AA7-8FDE-93147FFCA498}" destId="{B427D18E-6115-4574-A11E-012853C21CE1}" srcOrd="8" destOrd="0" presId="urn:microsoft.com/office/officeart/2008/layout/LinedList"/>
    <dgm:cxn modelId="{ABA5CD3E-64B2-45E0-B86C-764C25694B6F}" type="presParOf" srcId="{8A01D07C-895A-4AA7-8FDE-93147FFCA498}" destId="{495B667C-AD1A-4CC9-95A7-5E8AD7C0911D}" srcOrd="9" destOrd="0" presId="urn:microsoft.com/office/officeart/2008/layout/LinedList"/>
    <dgm:cxn modelId="{B07BCADE-2BAD-4360-A00D-5FA4CA42816B}" type="presParOf" srcId="{495B667C-AD1A-4CC9-95A7-5E8AD7C0911D}" destId="{C20F0046-FC6F-4D1E-BA0D-6F9BC9AF3D07}" srcOrd="0" destOrd="0" presId="urn:microsoft.com/office/officeart/2008/layout/LinedList"/>
    <dgm:cxn modelId="{45AA77A4-6923-4274-B7D3-D02A3990F06D}" type="presParOf" srcId="{495B667C-AD1A-4CC9-95A7-5E8AD7C0911D}" destId="{B96115E2-19C5-4818-B15C-088B0F12DB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E9465-2D30-441D-AAB5-F9847CF2FF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A14DD4-362B-4EEF-AEE2-8D0E8155C9BA}">
      <dgm:prSet/>
      <dgm:spPr/>
      <dgm:t>
        <a:bodyPr/>
        <a:lstStyle/>
        <a:p>
          <a:r>
            <a:rPr lang="en-US" b="0" i="0"/>
            <a:t>Take Ownership of Your Feelings. Recognize that no one can make you feel a certain way without your permission. </a:t>
          </a:r>
          <a:endParaRPr lang="en-US"/>
        </a:p>
      </dgm:t>
    </dgm:pt>
    <dgm:pt modelId="{AA1ABDEC-44A1-4A0C-A0AC-2FC1834DD239}" type="parTrans" cxnId="{45ED0993-10F4-4BEE-A660-E377E10FAF63}">
      <dgm:prSet/>
      <dgm:spPr/>
      <dgm:t>
        <a:bodyPr/>
        <a:lstStyle/>
        <a:p>
          <a:endParaRPr lang="en-US"/>
        </a:p>
      </dgm:t>
    </dgm:pt>
    <dgm:pt modelId="{23C6CB16-6D81-40CB-91B3-410E15F92D3D}" type="sibTrans" cxnId="{45ED0993-10F4-4BEE-A660-E377E10FAF63}">
      <dgm:prSet/>
      <dgm:spPr/>
      <dgm:t>
        <a:bodyPr/>
        <a:lstStyle/>
        <a:p>
          <a:endParaRPr lang="en-US"/>
        </a:p>
      </dgm:t>
    </dgm:pt>
    <dgm:pt modelId="{4E4636D5-A6FE-4A80-BE38-EE7A28EC0C16}">
      <dgm:prSet/>
      <dgm:spPr/>
      <dgm:t>
        <a:bodyPr/>
        <a:lstStyle/>
        <a:p>
          <a:r>
            <a:rPr lang="en-US" b="0" i="0"/>
            <a:t>Develop Curiosity. In many cases, when we lack tolerance towards others it's simply because we don't understand them. </a:t>
          </a:r>
          <a:endParaRPr lang="en-US"/>
        </a:p>
      </dgm:t>
    </dgm:pt>
    <dgm:pt modelId="{AC17970B-D3DD-418C-BE17-25757C9E1F45}" type="parTrans" cxnId="{7138DA34-2140-46AB-B4B3-D85DE4AA671D}">
      <dgm:prSet/>
      <dgm:spPr/>
      <dgm:t>
        <a:bodyPr/>
        <a:lstStyle/>
        <a:p>
          <a:endParaRPr lang="en-US"/>
        </a:p>
      </dgm:t>
    </dgm:pt>
    <dgm:pt modelId="{05748C40-EEEE-4ACC-AC30-94C2E16F15E7}" type="sibTrans" cxnId="{7138DA34-2140-46AB-B4B3-D85DE4AA671D}">
      <dgm:prSet/>
      <dgm:spPr/>
      <dgm:t>
        <a:bodyPr/>
        <a:lstStyle/>
        <a:p>
          <a:endParaRPr lang="en-US"/>
        </a:p>
      </dgm:t>
    </dgm:pt>
    <dgm:pt modelId="{56110FD4-FBEC-4EC5-80A3-6BA283F9BC77}">
      <dgm:prSet/>
      <dgm:spPr/>
      <dgm:t>
        <a:bodyPr/>
        <a:lstStyle/>
        <a:p>
          <a:r>
            <a:rPr lang="en-US" b="0" i="0"/>
            <a:t>Change Your Perspective.</a:t>
          </a:r>
          <a:endParaRPr lang="en-US"/>
        </a:p>
      </dgm:t>
    </dgm:pt>
    <dgm:pt modelId="{A82F5E35-E377-4CC7-9F31-FE870B5E6C22}" type="parTrans" cxnId="{4D037ACB-5860-49ED-80D8-A90197AD336D}">
      <dgm:prSet/>
      <dgm:spPr/>
      <dgm:t>
        <a:bodyPr/>
        <a:lstStyle/>
        <a:p>
          <a:endParaRPr lang="en-US"/>
        </a:p>
      </dgm:t>
    </dgm:pt>
    <dgm:pt modelId="{B024655F-2D2D-4CA6-B14D-7BEB4FDE4987}" type="sibTrans" cxnId="{4D037ACB-5860-49ED-80D8-A90197AD336D}">
      <dgm:prSet/>
      <dgm:spPr/>
      <dgm:t>
        <a:bodyPr/>
        <a:lstStyle/>
        <a:p>
          <a:endParaRPr lang="en-US"/>
        </a:p>
      </dgm:t>
    </dgm:pt>
    <dgm:pt modelId="{76438EEA-612A-4D77-9941-EBD4CBC2FC29}">
      <dgm:prSet/>
      <dgm:spPr/>
      <dgm:t>
        <a:bodyPr/>
        <a:lstStyle/>
        <a:p>
          <a:r>
            <a:rPr lang="en-US" b="0" i="0"/>
            <a:t>Practice Respect.</a:t>
          </a:r>
          <a:endParaRPr lang="en-US"/>
        </a:p>
      </dgm:t>
    </dgm:pt>
    <dgm:pt modelId="{7A78F6E9-A66C-48B1-A20E-AFDA08086810}" type="parTrans" cxnId="{C59176AA-3872-4CEE-905B-37C5A2E5AC9D}">
      <dgm:prSet/>
      <dgm:spPr/>
      <dgm:t>
        <a:bodyPr/>
        <a:lstStyle/>
        <a:p>
          <a:endParaRPr lang="en-US"/>
        </a:p>
      </dgm:t>
    </dgm:pt>
    <dgm:pt modelId="{762487CB-ED67-46D6-9A0E-51A3FC0B337A}" type="sibTrans" cxnId="{C59176AA-3872-4CEE-905B-37C5A2E5AC9D}">
      <dgm:prSet/>
      <dgm:spPr/>
      <dgm:t>
        <a:bodyPr/>
        <a:lstStyle/>
        <a:p>
          <a:endParaRPr lang="en-US"/>
        </a:p>
      </dgm:t>
    </dgm:pt>
    <dgm:pt modelId="{B24CF775-6D92-479E-A467-7F128AA5FED0}" type="pres">
      <dgm:prSet presAssocID="{D13E9465-2D30-441D-AAB5-F9847CF2FF6E}" presName="root" presStyleCnt="0">
        <dgm:presLayoutVars>
          <dgm:dir/>
          <dgm:resizeHandles val="exact"/>
        </dgm:presLayoutVars>
      </dgm:prSet>
      <dgm:spPr/>
    </dgm:pt>
    <dgm:pt modelId="{9EB66795-13C2-4E85-B9B0-E53CEB93F04A}" type="pres">
      <dgm:prSet presAssocID="{D3A14DD4-362B-4EEF-AEE2-8D0E8155C9BA}" presName="compNode" presStyleCnt="0"/>
      <dgm:spPr/>
    </dgm:pt>
    <dgm:pt modelId="{21676E6A-F78C-4B43-AAB8-E88DB14D5AF2}" type="pres">
      <dgm:prSet presAssocID="{D3A14DD4-362B-4EEF-AEE2-8D0E8155C9BA}" presName="bgRect" presStyleLbl="bgShp" presStyleIdx="0" presStyleCnt="4"/>
      <dgm:spPr/>
    </dgm:pt>
    <dgm:pt modelId="{2FF400F6-548E-4D1B-8BD3-375307FD71E1}" type="pres">
      <dgm:prSet presAssocID="{D3A14DD4-362B-4EEF-AEE2-8D0E8155C9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Outline"/>
        </a:ext>
      </dgm:extLst>
    </dgm:pt>
    <dgm:pt modelId="{F4BC1D3F-85E3-4173-92A4-69BBB07D6B86}" type="pres">
      <dgm:prSet presAssocID="{D3A14DD4-362B-4EEF-AEE2-8D0E8155C9BA}" presName="spaceRect" presStyleCnt="0"/>
      <dgm:spPr/>
    </dgm:pt>
    <dgm:pt modelId="{7226EBC5-02B1-4DEA-8B66-98CE1BAF259E}" type="pres">
      <dgm:prSet presAssocID="{D3A14DD4-362B-4EEF-AEE2-8D0E8155C9BA}" presName="parTx" presStyleLbl="revTx" presStyleIdx="0" presStyleCnt="4">
        <dgm:presLayoutVars>
          <dgm:chMax val="0"/>
          <dgm:chPref val="0"/>
        </dgm:presLayoutVars>
      </dgm:prSet>
      <dgm:spPr/>
    </dgm:pt>
    <dgm:pt modelId="{25629734-8A39-44E0-B695-50DB12D141EA}" type="pres">
      <dgm:prSet presAssocID="{23C6CB16-6D81-40CB-91B3-410E15F92D3D}" presName="sibTrans" presStyleCnt="0"/>
      <dgm:spPr/>
    </dgm:pt>
    <dgm:pt modelId="{7A66473A-5D7B-46BD-991F-3203122E3252}" type="pres">
      <dgm:prSet presAssocID="{4E4636D5-A6FE-4A80-BE38-EE7A28EC0C16}" presName="compNode" presStyleCnt="0"/>
      <dgm:spPr/>
    </dgm:pt>
    <dgm:pt modelId="{61743B5A-87ED-4D21-AE39-44C6997A19B5}" type="pres">
      <dgm:prSet presAssocID="{4E4636D5-A6FE-4A80-BE38-EE7A28EC0C16}" presName="bgRect" presStyleLbl="bgShp" presStyleIdx="1" presStyleCnt="4"/>
      <dgm:spPr/>
    </dgm:pt>
    <dgm:pt modelId="{E3C9748C-3B82-4794-BF82-368E2C2B27EA}" type="pres">
      <dgm:prSet presAssocID="{4E4636D5-A6FE-4A80-BE38-EE7A28EC0C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4BC9F1BC-9D3C-4726-9108-DEFCC7567FF6}" type="pres">
      <dgm:prSet presAssocID="{4E4636D5-A6FE-4A80-BE38-EE7A28EC0C16}" presName="spaceRect" presStyleCnt="0"/>
      <dgm:spPr/>
    </dgm:pt>
    <dgm:pt modelId="{437CF378-C927-4645-8D51-080D7F622B6F}" type="pres">
      <dgm:prSet presAssocID="{4E4636D5-A6FE-4A80-BE38-EE7A28EC0C16}" presName="parTx" presStyleLbl="revTx" presStyleIdx="1" presStyleCnt="4">
        <dgm:presLayoutVars>
          <dgm:chMax val="0"/>
          <dgm:chPref val="0"/>
        </dgm:presLayoutVars>
      </dgm:prSet>
      <dgm:spPr/>
    </dgm:pt>
    <dgm:pt modelId="{6E11DD9A-13EF-4EFD-AD64-D6DA0091EB5A}" type="pres">
      <dgm:prSet presAssocID="{05748C40-EEEE-4ACC-AC30-94C2E16F15E7}" presName="sibTrans" presStyleCnt="0"/>
      <dgm:spPr/>
    </dgm:pt>
    <dgm:pt modelId="{4F3C2C47-E2D4-45DE-8C6F-6E565262963A}" type="pres">
      <dgm:prSet presAssocID="{56110FD4-FBEC-4EC5-80A3-6BA283F9BC77}" presName="compNode" presStyleCnt="0"/>
      <dgm:spPr/>
    </dgm:pt>
    <dgm:pt modelId="{4529E14B-4871-45DB-9643-C75FC2F30D20}" type="pres">
      <dgm:prSet presAssocID="{56110FD4-FBEC-4EC5-80A3-6BA283F9BC77}" presName="bgRect" presStyleLbl="bgShp" presStyleIdx="2" presStyleCnt="4"/>
      <dgm:spPr/>
    </dgm:pt>
    <dgm:pt modelId="{2D499B0F-CC54-479F-B8AA-7AB423D045CE}" type="pres">
      <dgm:prSet presAssocID="{56110FD4-FBEC-4EC5-80A3-6BA283F9BC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22B909CB-B946-413C-86B5-F344D3FFBB6A}" type="pres">
      <dgm:prSet presAssocID="{56110FD4-FBEC-4EC5-80A3-6BA283F9BC77}" presName="spaceRect" presStyleCnt="0"/>
      <dgm:spPr/>
    </dgm:pt>
    <dgm:pt modelId="{D64E9409-5E9E-487D-8B8B-CB94868CD091}" type="pres">
      <dgm:prSet presAssocID="{56110FD4-FBEC-4EC5-80A3-6BA283F9BC77}" presName="parTx" presStyleLbl="revTx" presStyleIdx="2" presStyleCnt="4">
        <dgm:presLayoutVars>
          <dgm:chMax val="0"/>
          <dgm:chPref val="0"/>
        </dgm:presLayoutVars>
      </dgm:prSet>
      <dgm:spPr/>
    </dgm:pt>
    <dgm:pt modelId="{32DB1CB8-68C5-4B33-8B23-E2612C794047}" type="pres">
      <dgm:prSet presAssocID="{B024655F-2D2D-4CA6-B14D-7BEB4FDE4987}" presName="sibTrans" presStyleCnt="0"/>
      <dgm:spPr/>
    </dgm:pt>
    <dgm:pt modelId="{9C0F9D22-6572-4FB1-A40D-E7C415CCB264}" type="pres">
      <dgm:prSet presAssocID="{76438EEA-612A-4D77-9941-EBD4CBC2FC29}" presName="compNode" presStyleCnt="0"/>
      <dgm:spPr/>
    </dgm:pt>
    <dgm:pt modelId="{2DE67800-CCEF-445F-ABCC-544683D01304}" type="pres">
      <dgm:prSet presAssocID="{76438EEA-612A-4D77-9941-EBD4CBC2FC29}" presName="bgRect" presStyleLbl="bgShp" presStyleIdx="3" presStyleCnt="4"/>
      <dgm:spPr/>
    </dgm:pt>
    <dgm:pt modelId="{3686F4A3-27EF-4B72-A5D1-A64549EB016D}" type="pres">
      <dgm:prSet presAssocID="{76438EEA-612A-4D77-9941-EBD4CBC2FC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9FC334-2928-4064-B1B9-A20226DBF47E}" type="pres">
      <dgm:prSet presAssocID="{76438EEA-612A-4D77-9941-EBD4CBC2FC29}" presName="spaceRect" presStyleCnt="0"/>
      <dgm:spPr/>
    </dgm:pt>
    <dgm:pt modelId="{A0FD5B8C-EBAD-4EDB-8565-4FB4F8A16EE1}" type="pres">
      <dgm:prSet presAssocID="{76438EEA-612A-4D77-9941-EBD4CBC2FC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60D104-62C3-43D4-BD15-4268E1E2F451}" type="presOf" srcId="{76438EEA-612A-4D77-9941-EBD4CBC2FC29}" destId="{A0FD5B8C-EBAD-4EDB-8565-4FB4F8A16EE1}" srcOrd="0" destOrd="0" presId="urn:microsoft.com/office/officeart/2018/2/layout/IconVerticalSolidList"/>
    <dgm:cxn modelId="{7138DA34-2140-46AB-B4B3-D85DE4AA671D}" srcId="{D13E9465-2D30-441D-AAB5-F9847CF2FF6E}" destId="{4E4636D5-A6FE-4A80-BE38-EE7A28EC0C16}" srcOrd="1" destOrd="0" parTransId="{AC17970B-D3DD-418C-BE17-25757C9E1F45}" sibTransId="{05748C40-EEEE-4ACC-AC30-94C2E16F15E7}"/>
    <dgm:cxn modelId="{58FEE55C-C903-4FD5-AED0-6667ABA66128}" type="presOf" srcId="{D3A14DD4-362B-4EEF-AEE2-8D0E8155C9BA}" destId="{7226EBC5-02B1-4DEA-8B66-98CE1BAF259E}" srcOrd="0" destOrd="0" presId="urn:microsoft.com/office/officeart/2018/2/layout/IconVerticalSolidList"/>
    <dgm:cxn modelId="{45ED0993-10F4-4BEE-A660-E377E10FAF63}" srcId="{D13E9465-2D30-441D-AAB5-F9847CF2FF6E}" destId="{D3A14DD4-362B-4EEF-AEE2-8D0E8155C9BA}" srcOrd="0" destOrd="0" parTransId="{AA1ABDEC-44A1-4A0C-A0AC-2FC1834DD239}" sibTransId="{23C6CB16-6D81-40CB-91B3-410E15F92D3D}"/>
    <dgm:cxn modelId="{DE78749A-BA96-4953-A428-3D4F39F4C24B}" type="presOf" srcId="{D13E9465-2D30-441D-AAB5-F9847CF2FF6E}" destId="{B24CF775-6D92-479E-A467-7F128AA5FED0}" srcOrd="0" destOrd="0" presId="urn:microsoft.com/office/officeart/2018/2/layout/IconVerticalSolidList"/>
    <dgm:cxn modelId="{C59176AA-3872-4CEE-905B-37C5A2E5AC9D}" srcId="{D13E9465-2D30-441D-AAB5-F9847CF2FF6E}" destId="{76438EEA-612A-4D77-9941-EBD4CBC2FC29}" srcOrd="3" destOrd="0" parTransId="{7A78F6E9-A66C-48B1-A20E-AFDA08086810}" sibTransId="{762487CB-ED67-46D6-9A0E-51A3FC0B337A}"/>
    <dgm:cxn modelId="{6C7831BF-392F-452E-952E-B0904C505F0A}" type="presOf" srcId="{56110FD4-FBEC-4EC5-80A3-6BA283F9BC77}" destId="{D64E9409-5E9E-487D-8B8B-CB94868CD091}" srcOrd="0" destOrd="0" presId="urn:microsoft.com/office/officeart/2018/2/layout/IconVerticalSolidList"/>
    <dgm:cxn modelId="{4D037ACB-5860-49ED-80D8-A90197AD336D}" srcId="{D13E9465-2D30-441D-AAB5-F9847CF2FF6E}" destId="{56110FD4-FBEC-4EC5-80A3-6BA283F9BC77}" srcOrd="2" destOrd="0" parTransId="{A82F5E35-E377-4CC7-9F31-FE870B5E6C22}" sibTransId="{B024655F-2D2D-4CA6-B14D-7BEB4FDE4987}"/>
    <dgm:cxn modelId="{C647B7E7-F6C1-49DC-8DB2-A87396DA3522}" type="presOf" srcId="{4E4636D5-A6FE-4A80-BE38-EE7A28EC0C16}" destId="{437CF378-C927-4645-8D51-080D7F622B6F}" srcOrd="0" destOrd="0" presId="urn:microsoft.com/office/officeart/2018/2/layout/IconVerticalSolidList"/>
    <dgm:cxn modelId="{FD015E18-9700-4560-B274-7508360673EA}" type="presParOf" srcId="{B24CF775-6D92-479E-A467-7F128AA5FED0}" destId="{9EB66795-13C2-4E85-B9B0-E53CEB93F04A}" srcOrd="0" destOrd="0" presId="urn:microsoft.com/office/officeart/2018/2/layout/IconVerticalSolidList"/>
    <dgm:cxn modelId="{23FBD7E5-DC69-4561-9B3E-7959C6B1A31B}" type="presParOf" srcId="{9EB66795-13C2-4E85-B9B0-E53CEB93F04A}" destId="{21676E6A-F78C-4B43-AAB8-E88DB14D5AF2}" srcOrd="0" destOrd="0" presId="urn:microsoft.com/office/officeart/2018/2/layout/IconVerticalSolidList"/>
    <dgm:cxn modelId="{366EB567-798C-4D29-BF2D-A3128402C257}" type="presParOf" srcId="{9EB66795-13C2-4E85-B9B0-E53CEB93F04A}" destId="{2FF400F6-548E-4D1B-8BD3-375307FD71E1}" srcOrd="1" destOrd="0" presId="urn:microsoft.com/office/officeart/2018/2/layout/IconVerticalSolidList"/>
    <dgm:cxn modelId="{5D281053-7DDF-4E2F-8989-9DB41E45A404}" type="presParOf" srcId="{9EB66795-13C2-4E85-B9B0-E53CEB93F04A}" destId="{F4BC1D3F-85E3-4173-92A4-69BBB07D6B86}" srcOrd="2" destOrd="0" presId="urn:microsoft.com/office/officeart/2018/2/layout/IconVerticalSolidList"/>
    <dgm:cxn modelId="{52C0115A-D377-4C50-A622-CBF18913BE8C}" type="presParOf" srcId="{9EB66795-13C2-4E85-B9B0-E53CEB93F04A}" destId="{7226EBC5-02B1-4DEA-8B66-98CE1BAF259E}" srcOrd="3" destOrd="0" presId="urn:microsoft.com/office/officeart/2018/2/layout/IconVerticalSolidList"/>
    <dgm:cxn modelId="{BB9D0657-83F1-40BC-BD97-A924FF2BA8E4}" type="presParOf" srcId="{B24CF775-6D92-479E-A467-7F128AA5FED0}" destId="{25629734-8A39-44E0-B695-50DB12D141EA}" srcOrd="1" destOrd="0" presId="urn:microsoft.com/office/officeart/2018/2/layout/IconVerticalSolidList"/>
    <dgm:cxn modelId="{321593D3-9780-4ACA-BCA5-34D7F33993BB}" type="presParOf" srcId="{B24CF775-6D92-479E-A467-7F128AA5FED0}" destId="{7A66473A-5D7B-46BD-991F-3203122E3252}" srcOrd="2" destOrd="0" presId="urn:microsoft.com/office/officeart/2018/2/layout/IconVerticalSolidList"/>
    <dgm:cxn modelId="{9A25624B-A400-4493-99C1-0A4C7422A133}" type="presParOf" srcId="{7A66473A-5D7B-46BD-991F-3203122E3252}" destId="{61743B5A-87ED-4D21-AE39-44C6997A19B5}" srcOrd="0" destOrd="0" presId="urn:microsoft.com/office/officeart/2018/2/layout/IconVerticalSolidList"/>
    <dgm:cxn modelId="{9129B451-ACBA-41F7-AED5-4E88E57312EE}" type="presParOf" srcId="{7A66473A-5D7B-46BD-991F-3203122E3252}" destId="{E3C9748C-3B82-4794-BF82-368E2C2B27EA}" srcOrd="1" destOrd="0" presId="urn:microsoft.com/office/officeart/2018/2/layout/IconVerticalSolidList"/>
    <dgm:cxn modelId="{09EF0625-C76B-4ACD-BE3F-9BE77B673DBD}" type="presParOf" srcId="{7A66473A-5D7B-46BD-991F-3203122E3252}" destId="{4BC9F1BC-9D3C-4726-9108-DEFCC7567FF6}" srcOrd="2" destOrd="0" presId="urn:microsoft.com/office/officeart/2018/2/layout/IconVerticalSolidList"/>
    <dgm:cxn modelId="{E5BDCDCC-E398-4BB2-90FC-68E8997265CD}" type="presParOf" srcId="{7A66473A-5D7B-46BD-991F-3203122E3252}" destId="{437CF378-C927-4645-8D51-080D7F622B6F}" srcOrd="3" destOrd="0" presId="urn:microsoft.com/office/officeart/2018/2/layout/IconVerticalSolidList"/>
    <dgm:cxn modelId="{C7D56F77-EDAF-444C-A7CD-A9B010675415}" type="presParOf" srcId="{B24CF775-6D92-479E-A467-7F128AA5FED0}" destId="{6E11DD9A-13EF-4EFD-AD64-D6DA0091EB5A}" srcOrd="3" destOrd="0" presId="urn:microsoft.com/office/officeart/2018/2/layout/IconVerticalSolidList"/>
    <dgm:cxn modelId="{1FD6B67D-F27A-4B6D-8AA4-A17F17103FD3}" type="presParOf" srcId="{B24CF775-6D92-479E-A467-7F128AA5FED0}" destId="{4F3C2C47-E2D4-45DE-8C6F-6E565262963A}" srcOrd="4" destOrd="0" presId="urn:microsoft.com/office/officeart/2018/2/layout/IconVerticalSolidList"/>
    <dgm:cxn modelId="{81F24F66-1B20-47CC-97B2-22F2589F5E9F}" type="presParOf" srcId="{4F3C2C47-E2D4-45DE-8C6F-6E565262963A}" destId="{4529E14B-4871-45DB-9643-C75FC2F30D20}" srcOrd="0" destOrd="0" presId="urn:microsoft.com/office/officeart/2018/2/layout/IconVerticalSolidList"/>
    <dgm:cxn modelId="{CDB0A6A9-A1E5-445C-A027-0F7F9FC766F3}" type="presParOf" srcId="{4F3C2C47-E2D4-45DE-8C6F-6E565262963A}" destId="{2D499B0F-CC54-479F-B8AA-7AB423D045CE}" srcOrd="1" destOrd="0" presId="urn:microsoft.com/office/officeart/2018/2/layout/IconVerticalSolidList"/>
    <dgm:cxn modelId="{2E2902BD-0FD2-4A53-85E7-7AE2766C50E9}" type="presParOf" srcId="{4F3C2C47-E2D4-45DE-8C6F-6E565262963A}" destId="{22B909CB-B946-413C-86B5-F344D3FFBB6A}" srcOrd="2" destOrd="0" presId="urn:microsoft.com/office/officeart/2018/2/layout/IconVerticalSolidList"/>
    <dgm:cxn modelId="{5FB7C7B1-BECA-4D7C-8C40-86FF2A04EA4A}" type="presParOf" srcId="{4F3C2C47-E2D4-45DE-8C6F-6E565262963A}" destId="{D64E9409-5E9E-487D-8B8B-CB94868CD091}" srcOrd="3" destOrd="0" presId="urn:microsoft.com/office/officeart/2018/2/layout/IconVerticalSolidList"/>
    <dgm:cxn modelId="{CB8867DB-D062-411C-865F-FBCFB2CB2EAB}" type="presParOf" srcId="{B24CF775-6D92-479E-A467-7F128AA5FED0}" destId="{32DB1CB8-68C5-4B33-8B23-E2612C794047}" srcOrd="5" destOrd="0" presId="urn:microsoft.com/office/officeart/2018/2/layout/IconVerticalSolidList"/>
    <dgm:cxn modelId="{30CF5459-65AF-462F-AB8A-3ED62B7ED7FC}" type="presParOf" srcId="{B24CF775-6D92-479E-A467-7F128AA5FED0}" destId="{9C0F9D22-6572-4FB1-A40D-E7C415CCB264}" srcOrd="6" destOrd="0" presId="urn:microsoft.com/office/officeart/2018/2/layout/IconVerticalSolidList"/>
    <dgm:cxn modelId="{1C4B2309-D117-4421-82A5-678C7A80213E}" type="presParOf" srcId="{9C0F9D22-6572-4FB1-A40D-E7C415CCB264}" destId="{2DE67800-CCEF-445F-ABCC-544683D01304}" srcOrd="0" destOrd="0" presId="urn:microsoft.com/office/officeart/2018/2/layout/IconVerticalSolidList"/>
    <dgm:cxn modelId="{369D9F26-6BED-4BEA-B5EC-0582F43796FD}" type="presParOf" srcId="{9C0F9D22-6572-4FB1-A40D-E7C415CCB264}" destId="{3686F4A3-27EF-4B72-A5D1-A64549EB016D}" srcOrd="1" destOrd="0" presId="urn:microsoft.com/office/officeart/2018/2/layout/IconVerticalSolidList"/>
    <dgm:cxn modelId="{05A6FCB6-CA93-4CDB-91A7-9D642CBE03BF}" type="presParOf" srcId="{9C0F9D22-6572-4FB1-A40D-E7C415CCB264}" destId="{F19FC334-2928-4064-B1B9-A20226DBF47E}" srcOrd="2" destOrd="0" presId="urn:microsoft.com/office/officeart/2018/2/layout/IconVerticalSolidList"/>
    <dgm:cxn modelId="{559297E9-32B9-400D-B1E9-9A3F11F449AF}" type="presParOf" srcId="{9C0F9D22-6572-4FB1-A40D-E7C415CCB264}" destId="{A0FD5B8C-EBAD-4EDB-8565-4FB4F8A16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AFBCF6-A733-452F-B8F0-B4E51DD79E2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3FB45E-BB71-49E3-A92C-3BC931968E97}">
      <dgm:prSet/>
      <dgm:spPr/>
      <dgm:t>
        <a:bodyPr/>
        <a:lstStyle/>
        <a:p>
          <a:pPr>
            <a:defRPr cap="all"/>
          </a:pPr>
          <a:r>
            <a:rPr lang="en-US"/>
            <a:t>Introduce  key concepts: tolerance, inclusion and building a community.</a:t>
          </a:r>
        </a:p>
      </dgm:t>
    </dgm:pt>
    <dgm:pt modelId="{B76B4A8B-A150-42D9-8EB2-611FA746F225}" type="parTrans" cxnId="{3351C4BE-0E60-4B04-9383-2E8DD2DC7D52}">
      <dgm:prSet/>
      <dgm:spPr/>
      <dgm:t>
        <a:bodyPr/>
        <a:lstStyle/>
        <a:p>
          <a:endParaRPr lang="en-US"/>
        </a:p>
      </dgm:t>
    </dgm:pt>
    <dgm:pt modelId="{64A29654-38F8-4F2E-881B-11874F469D36}" type="sibTrans" cxnId="{3351C4BE-0E60-4B04-9383-2E8DD2DC7D52}">
      <dgm:prSet/>
      <dgm:spPr/>
      <dgm:t>
        <a:bodyPr/>
        <a:lstStyle/>
        <a:p>
          <a:endParaRPr lang="en-US"/>
        </a:p>
      </dgm:t>
    </dgm:pt>
    <dgm:pt modelId="{7049ECD2-8E11-45DA-A41A-31A7F0021F03}">
      <dgm:prSet/>
      <dgm:spPr/>
      <dgm:t>
        <a:bodyPr/>
        <a:lstStyle/>
        <a:p>
          <a:pPr>
            <a:defRPr cap="all"/>
          </a:pPr>
          <a:r>
            <a:rPr lang="en-US"/>
            <a:t>Explain diversity, stereotypes, biases, and positive race relations.</a:t>
          </a:r>
        </a:p>
      </dgm:t>
    </dgm:pt>
    <dgm:pt modelId="{1007170D-6181-4C1B-A3FF-AD22AE1A2670}" type="parTrans" cxnId="{B734FC1A-5F88-4464-A0D1-A494B9B481A4}">
      <dgm:prSet/>
      <dgm:spPr/>
      <dgm:t>
        <a:bodyPr/>
        <a:lstStyle/>
        <a:p>
          <a:endParaRPr lang="en-US"/>
        </a:p>
      </dgm:t>
    </dgm:pt>
    <dgm:pt modelId="{9CD23830-5B01-4759-A325-D0C1A6608BEA}" type="sibTrans" cxnId="{B734FC1A-5F88-4464-A0D1-A494B9B481A4}">
      <dgm:prSet/>
      <dgm:spPr/>
      <dgm:t>
        <a:bodyPr/>
        <a:lstStyle/>
        <a:p>
          <a:endParaRPr lang="en-US"/>
        </a:p>
      </dgm:t>
    </dgm:pt>
    <dgm:pt modelId="{CFFC7772-9811-4502-84F0-F8E667F94654}">
      <dgm:prSet/>
      <dgm:spPr/>
      <dgm:t>
        <a:bodyPr/>
        <a:lstStyle/>
        <a:p>
          <a:pPr>
            <a:defRPr cap="all"/>
          </a:pPr>
          <a:r>
            <a:rPr lang="en-US"/>
            <a:t>Help students reflect on their own stereotypes, biases and prejudices.</a:t>
          </a:r>
        </a:p>
      </dgm:t>
    </dgm:pt>
    <dgm:pt modelId="{7E1ABDDF-91A2-485B-844A-00F5903ED155}" type="parTrans" cxnId="{A9EC5336-25D5-496E-A771-C56A5B9D5AB1}">
      <dgm:prSet/>
      <dgm:spPr/>
      <dgm:t>
        <a:bodyPr/>
        <a:lstStyle/>
        <a:p>
          <a:endParaRPr lang="en-US"/>
        </a:p>
      </dgm:t>
    </dgm:pt>
    <dgm:pt modelId="{0F736437-03C2-4DAC-9AB3-FE6F442B42A1}" type="sibTrans" cxnId="{A9EC5336-25D5-496E-A771-C56A5B9D5AB1}">
      <dgm:prSet/>
      <dgm:spPr/>
      <dgm:t>
        <a:bodyPr/>
        <a:lstStyle/>
        <a:p>
          <a:endParaRPr lang="en-US"/>
        </a:p>
      </dgm:t>
    </dgm:pt>
    <dgm:pt modelId="{C2DA4D42-F76F-4700-932E-C72772F5DD11}">
      <dgm:prSet/>
      <dgm:spPr/>
      <dgm:t>
        <a:bodyPr/>
        <a:lstStyle/>
        <a:p>
          <a:pPr>
            <a:defRPr cap="all"/>
          </a:pPr>
          <a:r>
            <a:rPr lang="en-US"/>
            <a:t>Students create a visual portrait that represents their identities, beliefs and         values</a:t>
          </a:r>
          <a:r>
            <a:rPr lang="en-US" i="1"/>
            <a:t> </a:t>
          </a:r>
          <a:endParaRPr lang="en-US"/>
        </a:p>
      </dgm:t>
    </dgm:pt>
    <dgm:pt modelId="{38CCFB7C-41A7-449E-ABFD-CC8594429ED2}" type="parTrans" cxnId="{1B4108F2-E3B9-44F3-93C2-69232242BA6C}">
      <dgm:prSet/>
      <dgm:spPr/>
      <dgm:t>
        <a:bodyPr/>
        <a:lstStyle/>
        <a:p>
          <a:endParaRPr lang="en-US"/>
        </a:p>
      </dgm:t>
    </dgm:pt>
    <dgm:pt modelId="{0B510B44-E2D5-4930-98E7-3C83BD73CAC6}" type="sibTrans" cxnId="{1B4108F2-E3B9-44F3-93C2-69232242BA6C}">
      <dgm:prSet/>
      <dgm:spPr/>
      <dgm:t>
        <a:bodyPr/>
        <a:lstStyle/>
        <a:p>
          <a:endParaRPr lang="en-US"/>
        </a:p>
      </dgm:t>
    </dgm:pt>
    <dgm:pt modelId="{F3A0D09B-2625-4CB5-B54D-DE869EA483FD}" type="pres">
      <dgm:prSet presAssocID="{A3AFBCF6-A733-452F-B8F0-B4E51DD79E24}" presName="root" presStyleCnt="0">
        <dgm:presLayoutVars>
          <dgm:dir/>
          <dgm:resizeHandles val="exact"/>
        </dgm:presLayoutVars>
      </dgm:prSet>
      <dgm:spPr/>
    </dgm:pt>
    <dgm:pt modelId="{6CCA5DC1-06AE-44C5-AEB0-5ECE52986B65}" type="pres">
      <dgm:prSet presAssocID="{523FB45E-BB71-49E3-A92C-3BC931968E97}" presName="compNode" presStyleCnt="0"/>
      <dgm:spPr/>
    </dgm:pt>
    <dgm:pt modelId="{FD513FC5-3682-44F3-B15A-D887D7FCDEBE}" type="pres">
      <dgm:prSet presAssocID="{523FB45E-BB71-49E3-A92C-3BC931968E9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B097B81-30CF-4121-96BF-803CA6EEF881}" type="pres">
      <dgm:prSet presAssocID="{523FB45E-BB71-49E3-A92C-3BC931968E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6ED9106-C577-4567-A951-A55BA68D296D}" type="pres">
      <dgm:prSet presAssocID="{523FB45E-BB71-49E3-A92C-3BC931968E97}" presName="spaceRect" presStyleCnt="0"/>
      <dgm:spPr/>
    </dgm:pt>
    <dgm:pt modelId="{952FB132-CA8A-4BEA-979C-4C25E8AED936}" type="pres">
      <dgm:prSet presAssocID="{523FB45E-BB71-49E3-A92C-3BC931968E97}" presName="textRect" presStyleLbl="revTx" presStyleIdx="0" presStyleCnt="4">
        <dgm:presLayoutVars>
          <dgm:chMax val="1"/>
          <dgm:chPref val="1"/>
        </dgm:presLayoutVars>
      </dgm:prSet>
      <dgm:spPr/>
    </dgm:pt>
    <dgm:pt modelId="{781D9B60-A22C-4D6B-B2F7-725E7CE04BFD}" type="pres">
      <dgm:prSet presAssocID="{64A29654-38F8-4F2E-881B-11874F469D36}" presName="sibTrans" presStyleCnt="0"/>
      <dgm:spPr/>
    </dgm:pt>
    <dgm:pt modelId="{2C5C522E-3440-4092-BA0B-65C0D27715E6}" type="pres">
      <dgm:prSet presAssocID="{7049ECD2-8E11-45DA-A41A-31A7F0021F03}" presName="compNode" presStyleCnt="0"/>
      <dgm:spPr/>
    </dgm:pt>
    <dgm:pt modelId="{9BA5312C-1098-4806-8512-5F6499952A20}" type="pres">
      <dgm:prSet presAssocID="{7049ECD2-8E11-45DA-A41A-31A7F0021F0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BB25B17-D24E-4522-B98B-2D98A0FA7D65}" type="pres">
      <dgm:prSet presAssocID="{7049ECD2-8E11-45DA-A41A-31A7F0021F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74DCFAD-79FD-495D-8D48-A93E8BC0D3D8}" type="pres">
      <dgm:prSet presAssocID="{7049ECD2-8E11-45DA-A41A-31A7F0021F03}" presName="spaceRect" presStyleCnt="0"/>
      <dgm:spPr/>
    </dgm:pt>
    <dgm:pt modelId="{CDB1E06A-6D52-4E5D-B2CF-D6840F9A29C4}" type="pres">
      <dgm:prSet presAssocID="{7049ECD2-8E11-45DA-A41A-31A7F0021F03}" presName="textRect" presStyleLbl="revTx" presStyleIdx="1" presStyleCnt="4">
        <dgm:presLayoutVars>
          <dgm:chMax val="1"/>
          <dgm:chPref val="1"/>
        </dgm:presLayoutVars>
      </dgm:prSet>
      <dgm:spPr/>
    </dgm:pt>
    <dgm:pt modelId="{C177355E-E0C7-4C74-A1A7-B19C0C8433E0}" type="pres">
      <dgm:prSet presAssocID="{9CD23830-5B01-4759-A325-D0C1A6608BEA}" presName="sibTrans" presStyleCnt="0"/>
      <dgm:spPr/>
    </dgm:pt>
    <dgm:pt modelId="{1CCAB7BC-DDDE-4901-8A33-A841CDFDC56A}" type="pres">
      <dgm:prSet presAssocID="{CFFC7772-9811-4502-84F0-F8E667F94654}" presName="compNode" presStyleCnt="0"/>
      <dgm:spPr/>
    </dgm:pt>
    <dgm:pt modelId="{BD68083B-A7AF-4F33-BF39-66EC5AA7DC21}" type="pres">
      <dgm:prSet presAssocID="{CFFC7772-9811-4502-84F0-F8E667F9465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13EF073-DBA6-4F7F-9F55-3A19F7335E59}" type="pres">
      <dgm:prSet presAssocID="{CFFC7772-9811-4502-84F0-F8E667F946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7CC3334-FDA8-4781-ABF0-CED680281664}" type="pres">
      <dgm:prSet presAssocID="{CFFC7772-9811-4502-84F0-F8E667F94654}" presName="spaceRect" presStyleCnt="0"/>
      <dgm:spPr/>
    </dgm:pt>
    <dgm:pt modelId="{40D82128-A3D9-401D-B517-1FB88F805D7A}" type="pres">
      <dgm:prSet presAssocID="{CFFC7772-9811-4502-84F0-F8E667F94654}" presName="textRect" presStyleLbl="revTx" presStyleIdx="2" presStyleCnt="4">
        <dgm:presLayoutVars>
          <dgm:chMax val="1"/>
          <dgm:chPref val="1"/>
        </dgm:presLayoutVars>
      </dgm:prSet>
      <dgm:spPr/>
    </dgm:pt>
    <dgm:pt modelId="{D87E5415-7F67-43F5-ACEE-7755422D6249}" type="pres">
      <dgm:prSet presAssocID="{0F736437-03C2-4DAC-9AB3-FE6F442B42A1}" presName="sibTrans" presStyleCnt="0"/>
      <dgm:spPr/>
    </dgm:pt>
    <dgm:pt modelId="{13F2F0EC-A387-4B34-A4EC-63D53D62A0C4}" type="pres">
      <dgm:prSet presAssocID="{C2DA4D42-F76F-4700-932E-C72772F5DD11}" presName="compNode" presStyleCnt="0"/>
      <dgm:spPr/>
    </dgm:pt>
    <dgm:pt modelId="{783F192D-B08D-44D1-B7BC-2B808CD460D5}" type="pres">
      <dgm:prSet presAssocID="{C2DA4D42-F76F-4700-932E-C72772F5DD1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DD53307-A823-4291-A08B-542768239FB2}" type="pres">
      <dgm:prSet presAssocID="{C2DA4D42-F76F-4700-932E-C72772F5DD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C3D08AEF-B2B5-420D-A496-FC6C10425CF1}" type="pres">
      <dgm:prSet presAssocID="{C2DA4D42-F76F-4700-932E-C72772F5DD11}" presName="spaceRect" presStyleCnt="0"/>
      <dgm:spPr/>
    </dgm:pt>
    <dgm:pt modelId="{6B0C7BEE-3CB8-4BBF-9E4D-8A185112D709}" type="pres">
      <dgm:prSet presAssocID="{C2DA4D42-F76F-4700-932E-C72772F5DD1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EBC9514-43A9-4CE3-8105-346F8AAA93CB}" type="presOf" srcId="{CFFC7772-9811-4502-84F0-F8E667F94654}" destId="{40D82128-A3D9-401D-B517-1FB88F805D7A}" srcOrd="0" destOrd="0" presId="urn:microsoft.com/office/officeart/2018/5/layout/IconLeafLabelList"/>
    <dgm:cxn modelId="{B734FC1A-5F88-4464-A0D1-A494B9B481A4}" srcId="{A3AFBCF6-A733-452F-B8F0-B4E51DD79E24}" destId="{7049ECD2-8E11-45DA-A41A-31A7F0021F03}" srcOrd="1" destOrd="0" parTransId="{1007170D-6181-4C1B-A3FF-AD22AE1A2670}" sibTransId="{9CD23830-5B01-4759-A325-D0C1A6608BEA}"/>
    <dgm:cxn modelId="{90BB241E-618E-4207-AD42-4DBED0673E17}" type="presOf" srcId="{C2DA4D42-F76F-4700-932E-C72772F5DD11}" destId="{6B0C7BEE-3CB8-4BBF-9E4D-8A185112D709}" srcOrd="0" destOrd="0" presId="urn:microsoft.com/office/officeart/2018/5/layout/IconLeafLabelList"/>
    <dgm:cxn modelId="{C7D93E22-16E4-433A-8615-4F6684521E65}" type="presOf" srcId="{7049ECD2-8E11-45DA-A41A-31A7F0021F03}" destId="{CDB1E06A-6D52-4E5D-B2CF-D6840F9A29C4}" srcOrd="0" destOrd="0" presId="urn:microsoft.com/office/officeart/2018/5/layout/IconLeafLabelList"/>
    <dgm:cxn modelId="{A9EC5336-25D5-496E-A771-C56A5B9D5AB1}" srcId="{A3AFBCF6-A733-452F-B8F0-B4E51DD79E24}" destId="{CFFC7772-9811-4502-84F0-F8E667F94654}" srcOrd="2" destOrd="0" parTransId="{7E1ABDDF-91A2-485B-844A-00F5903ED155}" sibTransId="{0F736437-03C2-4DAC-9AB3-FE6F442B42A1}"/>
    <dgm:cxn modelId="{3351C4BE-0E60-4B04-9383-2E8DD2DC7D52}" srcId="{A3AFBCF6-A733-452F-B8F0-B4E51DD79E24}" destId="{523FB45E-BB71-49E3-A92C-3BC931968E97}" srcOrd="0" destOrd="0" parTransId="{B76B4A8B-A150-42D9-8EB2-611FA746F225}" sibTransId="{64A29654-38F8-4F2E-881B-11874F469D36}"/>
    <dgm:cxn modelId="{79CFD4BE-BE56-424A-AF64-6CCBBD757B05}" type="presOf" srcId="{523FB45E-BB71-49E3-A92C-3BC931968E97}" destId="{952FB132-CA8A-4BEA-979C-4C25E8AED936}" srcOrd="0" destOrd="0" presId="urn:microsoft.com/office/officeart/2018/5/layout/IconLeafLabelList"/>
    <dgm:cxn modelId="{166D0ABF-4F01-4626-A81E-3BDA07BBE0C9}" type="presOf" srcId="{A3AFBCF6-A733-452F-B8F0-B4E51DD79E24}" destId="{F3A0D09B-2625-4CB5-B54D-DE869EA483FD}" srcOrd="0" destOrd="0" presId="urn:microsoft.com/office/officeart/2018/5/layout/IconLeafLabelList"/>
    <dgm:cxn modelId="{1B4108F2-E3B9-44F3-93C2-69232242BA6C}" srcId="{A3AFBCF6-A733-452F-B8F0-B4E51DD79E24}" destId="{C2DA4D42-F76F-4700-932E-C72772F5DD11}" srcOrd="3" destOrd="0" parTransId="{38CCFB7C-41A7-449E-ABFD-CC8594429ED2}" sibTransId="{0B510B44-E2D5-4930-98E7-3C83BD73CAC6}"/>
    <dgm:cxn modelId="{A2DC3784-FC06-479C-B832-10BBD3534AC9}" type="presParOf" srcId="{F3A0D09B-2625-4CB5-B54D-DE869EA483FD}" destId="{6CCA5DC1-06AE-44C5-AEB0-5ECE52986B65}" srcOrd="0" destOrd="0" presId="urn:microsoft.com/office/officeart/2018/5/layout/IconLeafLabelList"/>
    <dgm:cxn modelId="{75F30EA9-E86D-40C7-A494-B3B32F311D2C}" type="presParOf" srcId="{6CCA5DC1-06AE-44C5-AEB0-5ECE52986B65}" destId="{FD513FC5-3682-44F3-B15A-D887D7FCDEBE}" srcOrd="0" destOrd="0" presId="urn:microsoft.com/office/officeart/2018/5/layout/IconLeafLabelList"/>
    <dgm:cxn modelId="{A2464D9D-F6A9-43F1-9199-B88E747AAC24}" type="presParOf" srcId="{6CCA5DC1-06AE-44C5-AEB0-5ECE52986B65}" destId="{EB097B81-30CF-4121-96BF-803CA6EEF881}" srcOrd="1" destOrd="0" presId="urn:microsoft.com/office/officeart/2018/5/layout/IconLeafLabelList"/>
    <dgm:cxn modelId="{C9F48AFF-7EE0-4627-B22C-98DCB0AB3ADC}" type="presParOf" srcId="{6CCA5DC1-06AE-44C5-AEB0-5ECE52986B65}" destId="{46ED9106-C577-4567-A951-A55BA68D296D}" srcOrd="2" destOrd="0" presId="urn:microsoft.com/office/officeart/2018/5/layout/IconLeafLabelList"/>
    <dgm:cxn modelId="{D8192678-1CBF-4706-8A17-27D88A9B5A1E}" type="presParOf" srcId="{6CCA5DC1-06AE-44C5-AEB0-5ECE52986B65}" destId="{952FB132-CA8A-4BEA-979C-4C25E8AED936}" srcOrd="3" destOrd="0" presId="urn:microsoft.com/office/officeart/2018/5/layout/IconLeafLabelList"/>
    <dgm:cxn modelId="{4B7B2864-21AC-40A9-B9F4-6807CEFC0900}" type="presParOf" srcId="{F3A0D09B-2625-4CB5-B54D-DE869EA483FD}" destId="{781D9B60-A22C-4D6B-B2F7-725E7CE04BFD}" srcOrd="1" destOrd="0" presId="urn:microsoft.com/office/officeart/2018/5/layout/IconLeafLabelList"/>
    <dgm:cxn modelId="{A8723E6A-DAA5-4426-BFA6-E310273CAD98}" type="presParOf" srcId="{F3A0D09B-2625-4CB5-B54D-DE869EA483FD}" destId="{2C5C522E-3440-4092-BA0B-65C0D27715E6}" srcOrd="2" destOrd="0" presId="urn:microsoft.com/office/officeart/2018/5/layout/IconLeafLabelList"/>
    <dgm:cxn modelId="{8354B7E4-9639-48EC-9DE5-EA8D9BEBC416}" type="presParOf" srcId="{2C5C522E-3440-4092-BA0B-65C0D27715E6}" destId="{9BA5312C-1098-4806-8512-5F6499952A20}" srcOrd="0" destOrd="0" presId="urn:microsoft.com/office/officeart/2018/5/layout/IconLeafLabelList"/>
    <dgm:cxn modelId="{76E43092-062F-40F5-9680-FA611ED25447}" type="presParOf" srcId="{2C5C522E-3440-4092-BA0B-65C0D27715E6}" destId="{2BB25B17-D24E-4522-B98B-2D98A0FA7D65}" srcOrd="1" destOrd="0" presId="urn:microsoft.com/office/officeart/2018/5/layout/IconLeafLabelList"/>
    <dgm:cxn modelId="{27117F90-92BE-4878-A7E7-E0D4E95DAD0C}" type="presParOf" srcId="{2C5C522E-3440-4092-BA0B-65C0D27715E6}" destId="{E74DCFAD-79FD-495D-8D48-A93E8BC0D3D8}" srcOrd="2" destOrd="0" presId="urn:microsoft.com/office/officeart/2018/5/layout/IconLeafLabelList"/>
    <dgm:cxn modelId="{EACA7F34-8265-49C8-9E0F-BF5E392CC48D}" type="presParOf" srcId="{2C5C522E-3440-4092-BA0B-65C0D27715E6}" destId="{CDB1E06A-6D52-4E5D-B2CF-D6840F9A29C4}" srcOrd="3" destOrd="0" presId="urn:microsoft.com/office/officeart/2018/5/layout/IconLeafLabelList"/>
    <dgm:cxn modelId="{63CA0397-CEAC-4F58-9BA5-40796256FBD2}" type="presParOf" srcId="{F3A0D09B-2625-4CB5-B54D-DE869EA483FD}" destId="{C177355E-E0C7-4C74-A1A7-B19C0C8433E0}" srcOrd="3" destOrd="0" presId="urn:microsoft.com/office/officeart/2018/5/layout/IconLeafLabelList"/>
    <dgm:cxn modelId="{B7ED8B33-BFA4-46A7-B186-281191704BB9}" type="presParOf" srcId="{F3A0D09B-2625-4CB5-B54D-DE869EA483FD}" destId="{1CCAB7BC-DDDE-4901-8A33-A841CDFDC56A}" srcOrd="4" destOrd="0" presId="urn:microsoft.com/office/officeart/2018/5/layout/IconLeafLabelList"/>
    <dgm:cxn modelId="{4096888E-DD5A-4141-8963-6B13491F4191}" type="presParOf" srcId="{1CCAB7BC-DDDE-4901-8A33-A841CDFDC56A}" destId="{BD68083B-A7AF-4F33-BF39-66EC5AA7DC21}" srcOrd="0" destOrd="0" presId="urn:microsoft.com/office/officeart/2018/5/layout/IconLeafLabelList"/>
    <dgm:cxn modelId="{19DCBFB8-5184-41EF-839F-8C0EC9286FDD}" type="presParOf" srcId="{1CCAB7BC-DDDE-4901-8A33-A841CDFDC56A}" destId="{A13EF073-DBA6-4F7F-9F55-3A19F7335E59}" srcOrd="1" destOrd="0" presId="urn:microsoft.com/office/officeart/2018/5/layout/IconLeafLabelList"/>
    <dgm:cxn modelId="{C94B46D7-D7E3-4CF9-87EC-276E7D5CF8E6}" type="presParOf" srcId="{1CCAB7BC-DDDE-4901-8A33-A841CDFDC56A}" destId="{57CC3334-FDA8-4781-ABF0-CED680281664}" srcOrd="2" destOrd="0" presId="urn:microsoft.com/office/officeart/2018/5/layout/IconLeafLabelList"/>
    <dgm:cxn modelId="{7019FDC9-7100-4079-B492-AF03AFF4E38F}" type="presParOf" srcId="{1CCAB7BC-DDDE-4901-8A33-A841CDFDC56A}" destId="{40D82128-A3D9-401D-B517-1FB88F805D7A}" srcOrd="3" destOrd="0" presId="urn:microsoft.com/office/officeart/2018/5/layout/IconLeafLabelList"/>
    <dgm:cxn modelId="{1AD62DEE-43E9-42E2-B7D1-6DAB8D997CF9}" type="presParOf" srcId="{F3A0D09B-2625-4CB5-B54D-DE869EA483FD}" destId="{D87E5415-7F67-43F5-ACEE-7755422D6249}" srcOrd="5" destOrd="0" presId="urn:microsoft.com/office/officeart/2018/5/layout/IconLeafLabelList"/>
    <dgm:cxn modelId="{09172CD0-7DAE-4E28-875B-3A0C2F53FE51}" type="presParOf" srcId="{F3A0D09B-2625-4CB5-B54D-DE869EA483FD}" destId="{13F2F0EC-A387-4B34-A4EC-63D53D62A0C4}" srcOrd="6" destOrd="0" presId="urn:microsoft.com/office/officeart/2018/5/layout/IconLeafLabelList"/>
    <dgm:cxn modelId="{BA31E81A-3C53-4651-81C9-A792DA177ABE}" type="presParOf" srcId="{13F2F0EC-A387-4B34-A4EC-63D53D62A0C4}" destId="{783F192D-B08D-44D1-B7BC-2B808CD460D5}" srcOrd="0" destOrd="0" presId="urn:microsoft.com/office/officeart/2018/5/layout/IconLeafLabelList"/>
    <dgm:cxn modelId="{0ED4C534-4596-460D-A53F-2DA50A6B4157}" type="presParOf" srcId="{13F2F0EC-A387-4B34-A4EC-63D53D62A0C4}" destId="{6DD53307-A823-4291-A08B-542768239FB2}" srcOrd="1" destOrd="0" presId="urn:microsoft.com/office/officeart/2018/5/layout/IconLeafLabelList"/>
    <dgm:cxn modelId="{C6BFE562-D4DD-4016-9962-CC139966D2D3}" type="presParOf" srcId="{13F2F0EC-A387-4B34-A4EC-63D53D62A0C4}" destId="{C3D08AEF-B2B5-420D-A496-FC6C10425CF1}" srcOrd="2" destOrd="0" presId="urn:microsoft.com/office/officeart/2018/5/layout/IconLeafLabelList"/>
    <dgm:cxn modelId="{E9DE41D2-E055-48A4-8618-1CB5BA74FC5A}" type="presParOf" srcId="{13F2F0EC-A387-4B34-A4EC-63D53D62A0C4}" destId="{6B0C7BEE-3CB8-4BBF-9E4D-8A185112D70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BF2CF5-4A63-4E2B-9084-88FA378E549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2273CC-306A-4717-A26A-629DD091D290}">
      <dgm:prSet/>
      <dgm:spPr/>
      <dgm:t>
        <a:bodyPr/>
        <a:lstStyle/>
        <a:p>
          <a:r>
            <a:rPr lang="en-US" dirty="0"/>
            <a:t>Stereotypes refers  to overly simplifies and often inaccurate beliefs or assumptions about a group of people</a:t>
          </a:r>
        </a:p>
      </dgm:t>
    </dgm:pt>
    <dgm:pt modelId="{8DE9D564-C19F-477C-8657-08B8A4A87201}" type="parTrans" cxnId="{1557A9A3-68FF-499C-A204-680E6714A0DF}">
      <dgm:prSet/>
      <dgm:spPr/>
      <dgm:t>
        <a:bodyPr/>
        <a:lstStyle/>
        <a:p>
          <a:endParaRPr lang="en-US"/>
        </a:p>
      </dgm:t>
    </dgm:pt>
    <dgm:pt modelId="{1E1DBF01-E3AF-43DE-BEDD-32D1CD78A409}" type="sibTrans" cxnId="{1557A9A3-68FF-499C-A204-680E6714A0DF}">
      <dgm:prSet/>
      <dgm:spPr/>
      <dgm:t>
        <a:bodyPr/>
        <a:lstStyle/>
        <a:p>
          <a:endParaRPr lang="en-US"/>
        </a:p>
      </dgm:t>
    </dgm:pt>
    <dgm:pt modelId="{37C3B636-67C6-4E63-B3DE-D93A92BBEB08}">
      <dgm:prSet/>
      <dgm:spPr/>
      <dgm:t>
        <a:bodyPr/>
        <a:lstStyle/>
        <a:p>
          <a:r>
            <a:rPr lang="en-US"/>
            <a:t>Stereotypes can be based on race, gender, ethnicity and nationality.</a:t>
          </a:r>
        </a:p>
      </dgm:t>
    </dgm:pt>
    <dgm:pt modelId="{8B991B42-DA68-4A0D-B7FA-AC2B7F71050A}" type="parTrans" cxnId="{88E18F91-9EDD-47F2-8A2C-5E5931A69A7B}">
      <dgm:prSet/>
      <dgm:spPr/>
      <dgm:t>
        <a:bodyPr/>
        <a:lstStyle/>
        <a:p>
          <a:endParaRPr lang="en-US"/>
        </a:p>
      </dgm:t>
    </dgm:pt>
    <dgm:pt modelId="{2D5BBE7D-50CE-4057-8643-0A82A48FA060}" type="sibTrans" cxnId="{88E18F91-9EDD-47F2-8A2C-5E5931A69A7B}">
      <dgm:prSet/>
      <dgm:spPr/>
      <dgm:t>
        <a:bodyPr/>
        <a:lstStyle/>
        <a:p>
          <a:endParaRPr lang="en-US"/>
        </a:p>
      </dgm:t>
    </dgm:pt>
    <dgm:pt modelId="{CD4E6CFE-67BD-46A3-B665-A28FE77F917A}">
      <dgm:prSet/>
      <dgm:spPr/>
      <dgm:t>
        <a:bodyPr/>
        <a:lstStyle/>
        <a:p>
          <a:r>
            <a:rPr lang="en-US" dirty="0"/>
            <a:t>Stereotypes can lead to:</a:t>
          </a:r>
        </a:p>
      </dgm:t>
    </dgm:pt>
    <dgm:pt modelId="{B9FDA419-B12B-4321-8094-66D47C4C99F1}" type="parTrans" cxnId="{AED0BD0A-9FB0-4D3B-AC1C-8D8D3CB29F14}">
      <dgm:prSet/>
      <dgm:spPr/>
      <dgm:t>
        <a:bodyPr/>
        <a:lstStyle/>
        <a:p>
          <a:endParaRPr lang="en-US"/>
        </a:p>
      </dgm:t>
    </dgm:pt>
    <dgm:pt modelId="{31B52259-9AC3-4B33-9FBF-92F1401A457F}" type="sibTrans" cxnId="{AED0BD0A-9FB0-4D3B-AC1C-8D8D3CB29F14}">
      <dgm:prSet/>
      <dgm:spPr/>
      <dgm:t>
        <a:bodyPr/>
        <a:lstStyle/>
        <a:p>
          <a:endParaRPr lang="en-US"/>
        </a:p>
      </dgm:t>
    </dgm:pt>
    <dgm:pt modelId="{C0D4878E-BD64-4D0D-83DC-B2682439ACC1}">
      <dgm:prSet/>
      <dgm:spPr/>
      <dgm:t>
        <a:bodyPr/>
        <a:lstStyle/>
        <a:p>
          <a:r>
            <a:rPr lang="en-US"/>
            <a:t>-discrimination and prejudice</a:t>
          </a:r>
        </a:p>
      </dgm:t>
    </dgm:pt>
    <dgm:pt modelId="{B36AFEE5-66B4-4B0D-AA1B-049171D92796}" type="parTrans" cxnId="{C0A7CF3A-559D-4C0B-BBC5-BE3A0BD2E88D}">
      <dgm:prSet/>
      <dgm:spPr/>
      <dgm:t>
        <a:bodyPr/>
        <a:lstStyle/>
        <a:p>
          <a:endParaRPr lang="en-US"/>
        </a:p>
      </dgm:t>
    </dgm:pt>
    <dgm:pt modelId="{443B9ABE-735C-473D-B059-3F5D3EE1738E}" type="sibTrans" cxnId="{C0A7CF3A-559D-4C0B-BBC5-BE3A0BD2E88D}">
      <dgm:prSet/>
      <dgm:spPr/>
      <dgm:t>
        <a:bodyPr/>
        <a:lstStyle/>
        <a:p>
          <a:endParaRPr lang="en-US"/>
        </a:p>
      </dgm:t>
    </dgm:pt>
    <dgm:pt modelId="{E891456C-4940-4553-87DD-2196A104A8C5}">
      <dgm:prSet/>
      <dgm:spPr/>
      <dgm:t>
        <a:bodyPr/>
        <a:lstStyle/>
        <a:p>
          <a:r>
            <a:rPr lang="en-US"/>
            <a:t>-limited opportunities and expectations</a:t>
          </a:r>
        </a:p>
      </dgm:t>
    </dgm:pt>
    <dgm:pt modelId="{9C1D2228-9AE0-4C0F-9FB7-C0F88E9B0224}" type="parTrans" cxnId="{3D3DB22A-9365-4676-91D6-B760D0846BA1}">
      <dgm:prSet/>
      <dgm:spPr/>
      <dgm:t>
        <a:bodyPr/>
        <a:lstStyle/>
        <a:p>
          <a:endParaRPr lang="en-US"/>
        </a:p>
      </dgm:t>
    </dgm:pt>
    <dgm:pt modelId="{65A30807-427E-4513-BBBC-DF8BA9919C9D}" type="sibTrans" cxnId="{3D3DB22A-9365-4676-91D6-B760D0846BA1}">
      <dgm:prSet/>
      <dgm:spPr/>
      <dgm:t>
        <a:bodyPr/>
        <a:lstStyle/>
        <a:p>
          <a:endParaRPr lang="en-US"/>
        </a:p>
      </dgm:t>
    </dgm:pt>
    <dgm:pt modelId="{C3859CC9-94F8-4585-AAC1-36801B7F4A55}">
      <dgm:prSet/>
      <dgm:spPr/>
      <dgm:t>
        <a:bodyPr/>
        <a:lstStyle/>
        <a:p>
          <a:r>
            <a:rPr lang="en-US"/>
            <a:t>-misunderstandings</a:t>
          </a:r>
        </a:p>
      </dgm:t>
    </dgm:pt>
    <dgm:pt modelId="{02C0CECD-46D7-4A10-8353-5873CC8A7595}" type="parTrans" cxnId="{E3B80CDC-16C5-4677-80B1-DA2964448F89}">
      <dgm:prSet/>
      <dgm:spPr/>
      <dgm:t>
        <a:bodyPr/>
        <a:lstStyle/>
        <a:p>
          <a:endParaRPr lang="en-US"/>
        </a:p>
      </dgm:t>
    </dgm:pt>
    <dgm:pt modelId="{B86FCFBA-B2E9-40C9-85DF-9E41009BB0FB}" type="sibTrans" cxnId="{E3B80CDC-16C5-4677-80B1-DA2964448F89}">
      <dgm:prSet/>
      <dgm:spPr/>
      <dgm:t>
        <a:bodyPr/>
        <a:lstStyle/>
        <a:p>
          <a:endParaRPr lang="en-US"/>
        </a:p>
      </dgm:t>
    </dgm:pt>
    <dgm:pt modelId="{4A1C2350-6C7F-4F42-96B0-24A8643C3379}" type="pres">
      <dgm:prSet presAssocID="{D9BF2CF5-4A63-4E2B-9084-88FA378E549F}" presName="diagram" presStyleCnt="0">
        <dgm:presLayoutVars>
          <dgm:dir/>
          <dgm:resizeHandles val="exact"/>
        </dgm:presLayoutVars>
      </dgm:prSet>
      <dgm:spPr/>
    </dgm:pt>
    <dgm:pt modelId="{23C45E1C-9894-4439-AF5A-4F7FC46D5B14}" type="pres">
      <dgm:prSet presAssocID="{562273CC-306A-4717-A26A-629DD091D290}" presName="node" presStyleLbl="node1" presStyleIdx="0" presStyleCnt="6">
        <dgm:presLayoutVars>
          <dgm:bulletEnabled val="1"/>
        </dgm:presLayoutVars>
      </dgm:prSet>
      <dgm:spPr/>
    </dgm:pt>
    <dgm:pt modelId="{03D8C646-63D4-4DA5-BA8E-BEC2400C3BE3}" type="pres">
      <dgm:prSet presAssocID="{1E1DBF01-E3AF-43DE-BEDD-32D1CD78A409}" presName="sibTrans" presStyleCnt="0"/>
      <dgm:spPr/>
    </dgm:pt>
    <dgm:pt modelId="{5EF9120C-2532-4430-B57F-97540C702E6D}" type="pres">
      <dgm:prSet presAssocID="{37C3B636-67C6-4E63-B3DE-D93A92BBEB08}" presName="node" presStyleLbl="node1" presStyleIdx="1" presStyleCnt="6">
        <dgm:presLayoutVars>
          <dgm:bulletEnabled val="1"/>
        </dgm:presLayoutVars>
      </dgm:prSet>
      <dgm:spPr/>
    </dgm:pt>
    <dgm:pt modelId="{EADEC656-5293-454B-A6A9-9117B7140407}" type="pres">
      <dgm:prSet presAssocID="{2D5BBE7D-50CE-4057-8643-0A82A48FA060}" presName="sibTrans" presStyleCnt="0"/>
      <dgm:spPr/>
    </dgm:pt>
    <dgm:pt modelId="{7DAFE6E8-4EA7-44B7-B0E7-25981CD8643E}" type="pres">
      <dgm:prSet presAssocID="{CD4E6CFE-67BD-46A3-B665-A28FE77F917A}" presName="node" presStyleLbl="node1" presStyleIdx="2" presStyleCnt="6">
        <dgm:presLayoutVars>
          <dgm:bulletEnabled val="1"/>
        </dgm:presLayoutVars>
      </dgm:prSet>
      <dgm:spPr/>
    </dgm:pt>
    <dgm:pt modelId="{555A988C-45D1-4BE5-B58A-E0CF025150A0}" type="pres">
      <dgm:prSet presAssocID="{31B52259-9AC3-4B33-9FBF-92F1401A457F}" presName="sibTrans" presStyleCnt="0"/>
      <dgm:spPr/>
    </dgm:pt>
    <dgm:pt modelId="{4B503684-22CA-4F84-BB1F-84D8A5A247E2}" type="pres">
      <dgm:prSet presAssocID="{C0D4878E-BD64-4D0D-83DC-B2682439ACC1}" presName="node" presStyleLbl="node1" presStyleIdx="3" presStyleCnt="6">
        <dgm:presLayoutVars>
          <dgm:bulletEnabled val="1"/>
        </dgm:presLayoutVars>
      </dgm:prSet>
      <dgm:spPr/>
    </dgm:pt>
    <dgm:pt modelId="{7E11409A-7E6D-4B86-940E-AEB53E83E2FB}" type="pres">
      <dgm:prSet presAssocID="{443B9ABE-735C-473D-B059-3F5D3EE1738E}" presName="sibTrans" presStyleCnt="0"/>
      <dgm:spPr/>
    </dgm:pt>
    <dgm:pt modelId="{F864642F-3F7E-46E7-A4A2-74786A49B294}" type="pres">
      <dgm:prSet presAssocID="{E891456C-4940-4553-87DD-2196A104A8C5}" presName="node" presStyleLbl="node1" presStyleIdx="4" presStyleCnt="6">
        <dgm:presLayoutVars>
          <dgm:bulletEnabled val="1"/>
        </dgm:presLayoutVars>
      </dgm:prSet>
      <dgm:spPr/>
    </dgm:pt>
    <dgm:pt modelId="{7B7AF515-D874-4C01-9E11-36B7C5F658CD}" type="pres">
      <dgm:prSet presAssocID="{65A30807-427E-4513-BBBC-DF8BA9919C9D}" presName="sibTrans" presStyleCnt="0"/>
      <dgm:spPr/>
    </dgm:pt>
    <dgm:pt modelId="{D170D1AC-BC29-42B1-947E-9FE8CEDBA655}" type="pres">
      <dgm:prSet presAssocID="{C3859CC9-94F8-4585-AAC1-36801B7F4A55}" presName="node" presStyleLbl="node1" presStyleIdx="5" presStyleCnt="6">
        <dgm:presLayoutVars>
          <dgm:bulletEnabled val="1"/>
        </dgm:presLayoutVars>
      </dgm:prSet>
      <dgm:spPr/>
    </dgm:pt>
  </dgm:ptLst>
  <dgm:cxnLst>
    <dgm:cxn modelId="{AED0BD0A-9FB0-4D3B-AC1C-8D8D3CB29F14}" srcId="{D9BF2CF5-4A63-4E2B-9084-88FA378E549F}" destId="{CD4E6CFE-67BD-46A3-B665-A28FE77F917A}" srcOrd="2" destOrd="0" parTransId="{B9FDA419-B12B-4321-8094-66D47C4C99F1}" sibTransId="{31B52259-9AC3-4B33-9FBF-92F1401A457F}"/>
    <dgm:cxn modelId="{9338FC1C-0FB9-4861-AB31-B5B2945E67C7}" type="presOf" srcId="{C3859CC9-94F8-4585-AAC1-36801B7F4A55}" destId="{D170D1AC-BC29-42B1-947E-9FE8CEDBA655}" srcOrd="0" destOrd="0" presId="urn:microsoft.com/office/officeart/2005/8/layout/default"/>
    <dgm:cxn modelId="{3D3DB22A-9365-4676-91D6-B760D0846BA1}" srcId="{D9BF2CF5-4A63-4E2B-9084-88FA378E549F}" destId="{E891456C-4940-4553-87DD-2196A104A8C5}" srcOrd="4" destOrd="0" parTransId="{9C1D2228-9AE0-4C0F-9FB7-C0F88E9B0224}" sibTransId="{65A30807-427E-4513-BBBC-DF8BA9919C9D}"/>
    <dgm:cxn modelId="{C0A7CF3A-559D-4C0B-BBC5-BE3A0BD2E88D}" srcId="{D9BF2CF5-4A63-4E2B-9084-88FA378E549F}" destId="{C0D4878E-BD64-4D0D-83DC-B2682439ACC1}" srcOrd="3" destOrd="0" parTransId="{B36AFEE5-66B4-4B0D-AA1B-049171D92796}" sibTransId="{443B9ABE-735C-473D-B059-3F5D3EE1738E}"/>
    <dgm:cxn modelId="{5DC08041-5A9B-44C1-A130-C7D9E1ACFC45}" type="presOf" srcId="{562273CC-306A-4717-A26A-629DD091D290}" destId="{23C45E1C-9894-4439-AF5A-4F7FC46D5B14}" srcOrd="0" destOrd="0" presId="urn:microsoft.com/office/officeart/2005/8/layout/default"/>
    <dgm:cxn modelId="{84ECDA66-1283-4608-9113-45D69EF4F946}" type="presOf" srcId="{CD4E6CFE-67BD-46A3-B665-A28FE77F917A}" destId="{7DAFE6E8-4EA7-44B7-B0E7-25981CD8643E}" srcOrd="0" destOrd="0" presId="urn:microsoft.com/office/officeart/2005/8/layout/default"/>
    <dgm:cxn modelId="{88E18F91-9EDD-47F2-8A2C-5E5931A69A7B}" srcId="{D9BF2CF5-4A63-4E2B-9084-88FA378E549F}" destId="{37C3B636-67C6-4E63-B3DE-D93A92BBEB08}" srcOrd="1" destOrd="0" parTransId="{8B991B42-DA68-4A0D-B7FA-AC2B7F71050A}" sibTransId="{2D5BBE7D-50CE-4057-8643-0A82A48FA060}"/>
    <dgm:cxn modelId="{1557A9A3-68FF-499C-A204-680E6714A0DF}" srcId="{D9BF2CF5-4A63-4E2B-9084-88FA378E549F}" destId="{562273CC-306A-4717-A26A-629DD091D290}" srcOrd="0" destOrd="0" parTransId="{8DE9D564-C19F-477C-8657-08B8A4A87201}" sibTransId="{1E1DBF01-E3AF-43DE-BEDD-32D1CD78A409}"/>
    <dgm:cxn modelId="{02B673C2-8E09-4C61-8144-C8D9D5DC1ECC}" type="presOf" srcId="{E891456C-4940-4553-87DD-2196A104A8C5}" destId="{F864642F-3F7E-46E7-A4A2-74786A49B294}" srcOrd="0" destOrd="0" presId="urn:microsoft.com/office/officeart/2005/8/layout/default"/>
    <dgm:cxn modelId="{E3B80CDC-16C5-4677-80B1-DA2964448F89}" srcId="{D9BF2CF5-4A63-4E2B-9084-88FA378E549F}" destId="{C3859CC9-94F8-4585-AAC1-36801B7F4A55}" srcOrd="5" destOrd="0" parTransId="{02C0CECD-46D7-4A10-8353-5873CC8A7595}" sibTransId="{B86FCFBA-B2E9-40C9-85DF-9E41009BB0FB}"/>
    <dgm:cxn modelId="{D7C570DD-53A5-4019-8CCA-905012D7131C}" type="presOf" srcId="{C0D4878E-BD64-4D0D-83DC-B2682439ACC1}" destId="{4B503684-22CA-4F84-BB1F-84D8A5A247E2}" srcOrd="0" destOrd="0" presId="urn:microsoft.com/office/officeart/2005/8/layout/default"/>
    <dgm:cxn modelId="{9F9457E7-2453-443D-A113-5AAF9F990B5F}" type="presOf" srcId="{37C3B636-67C6-4E63-B3DE-D93A92BBEB08}" destId="{5EF9120C-2532-4430-B57F-97540C702E6D}" srcOrd="0" destOrd="0" presId="urn:microsoft.com/office/officeart/2005/8/layout/default"/>
    <dgm:cxn modelId="{3D46E3FA-5268-42D4-A7FF-3E815151D7CB}" type="presOf" srcId="{D9BF2CF5-4A63-4E2B-9084-88FA378E549F}" destId="{4A1C2350-6C7F-4F42-96B0-24A8643C3379}" srcOrd="0" destOrd="0" presId="urn:microsoft.com/office/officeart/2005/8/layout/default"/>
    <dgm:cxn modelId="{3D30FB5E-AAF6-4E31-A770-A925E180FD3B}" type="presParOf" srcId="{4A1C2350-6C7F-4F42-96B0-24A8643C3379}" destId="{23C45E1C-9894-4439-AF5A-4F7FC46D5B14}" srcOrd="0" destOrd="0" presId="urn:microsoft.com/office/officeart/2005/8/layout/default"/>
    <dgm:cxn modelId="{4B71A972-71C7-4DB3-87F9-EF683ADA7D57}" type="presParOf" srcId="{4A1C2350-6C7F-4F42-96B0-24A8643C3379}" destId="{03D8C646-63D4-4DA5-BA8E-BEC2400C3BE3}" srcOrd="1" destOrd="0" presId="urn:microsoft.com/office/officeart/2005/8/layout/default"/>
    <dgm:cxn modelId="{8E261512-3144-41B7-BAD8-E4ABA962FF9C}" type="presParOf" srcId="{4A1C2350-6C7F-4F42-96B0-24A8643C3379}" destId="{5EF9120C-2532-4430-B57F-97540C702E6D}" srcOrd="2" destOrd="0" presId="urn:microsoft.com/office/officeart/2005/8/layout/default"/>
    <dgm:cxn modelId="{C07D4340-932E-4A68-A197-0212E1ED1F56}" type="presParOf" srcId="{4A1C2350-6C7F-4F42-96B0-24A8643C3379}" destId="{EADEC656-5293-454B-A6A9-9117B7140407}" srcOrd="3" destOrd="0" presId="urn:microsoft.com/office/officeart/2005/8/layout/default"/>
    <dgm:cxn modelId="{0764402E-419A-4733-9CBC-E861A0F4DC4C}" type="presParOf" srcId="{4A1C2350-6C7F-4F42-96B0-24A8643C3379}" destId="{7DAFE6E8-4EA7-44B7-B0E7-25981CD8643E}" srcOrd="4" destOrd="0" presId="urn:microsoft.com/office/officeart/2005/8/layout/default"/>
    <dgm:cxn modelId="{BFB75608-73C2-4944-9739-656EE81E7FEB}" type="presParOf" srcId="{4A1C2350-6C7F-4F42-96B0-24A8643C3379}" destId="{555A988C-45D1-4BE5-B58A-E0CF025150A0}" srcOrd="5" destOrd="0" presId="urn:microsoft.com/office/officeart/2005/8/layout/default"/>
    <dgm:cxn modelId="{E58B3F93-DC2D-4C09-A83D-1574B83443D7}" type="presParOf" srcId="{4A1C2350-6C7F-4F42-96B0-24A8643C3379}" destId="{4B503684-22CA-4F84-BB1F-84D8A5A247E2}" srcOrd="6" destOrd="0" presId="urn:microsoft.com/office/officeart/2005/8/layout/default"/>
    <dgm:cxn modelId="{2F7E4385-AB0B-45E4-A62D-E7C3B36CB0D5}" type="presParOf" srcId="{4A1C2350-6C7F-4F42-96B0-24A8643C3379}" destId="{7E11409A-7E6D-4B86-940E-AEB53E83E2FB}" srcOrd="7" destOrd="0" presId="urn:microsoft.com/office/officeart/2005/8/layout/default"/>
    <dgm:cxn modelId="{FB6511A1-5F3C-42C5-86C6-8EAB04002222}" type="presParOf" srcId="{4A1C2350-6C7F-4F42-96B0-24A8643C3379}" destId="{F864642F-3F7E-46E7-A4A2-74786A49B294}" srcOrd="8" destOrd="0" presId="urn:microsoft.com/office/officeart/2005/8/layout/default"/>
    <dgm:cxn modelId="{A2FEFB28-865C-4F10-BACF-41750DB0EF0F}" type="presParOf" srcId="{4A1C2350-6C7F-4F42-96B0-24A8643C3379}" destId="{7B7AF515-D874-4C01-9E11-36B7C5F658CD}" srcOrd="9" destOrd="0" presId="urn:microsoft.com/office/officeart/2005/8/layout/default"/>
    <dgm:cxn modelId="{ACF4E0C5-EAF2-4095-B2BB-31935D81D5BA}" type="presParOf" srcId="{4A1C2350-6C7F-4F42-96B0-24A8643C3379}" destId="{D170D1AC-BC29-42B1-947E-9FE8CEDBA6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5016C6-F066-452D-BAF4-30B3CC10D03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31090B-F133-419D-83D3-262398B787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justice and fairness with students.</a:t>
          </a:r>
        </a:p>
      </dgm:t>
    </dgm:pt>
    <dgm:pt modelId="{D68EE535-1CDE-4C66-BF05-757462198395}" type="parTrans" cxnId="{0008C84E-7449-4230-804B-1BF6655E802F}">
      <dgm:prSet/>
      <dgm:spPr/>
      <dgm:t>
        <a:bodyPr/>
        <a:lstStyle/>
        <a:p>
          <a:endParaRPr lang="en-US"/>
        </a:p>
      </dgm:t>
    </dgm:pt>
    <dgm:pt modelId="{B17FEA66-8420-4B09-B43B-AAA3957D8ABD}" type="sibTrans" cxnId="{0008C84E-7449-4230-804B-1BF6655E802F}">
      <dgm:prSet/>
      <dgm:spPr/>
      <dgm:t>
        <a:bodyPr/>
        <a:lstStyle/>
        <a:p>
          <a:endParaRPr lang="en-US"/>
        </a:p>
      </dgm:t>
    </dgm:pt>
    <dgm:pt modelId="{D1677A11-90C5-4EFD-806A-6287D55925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Analyze “</a:t>
          </a:r>
          <a:r>
            <a:rPr lang="en-US" i="1" dirty="0"/>
            <a:t>I have a dream speech.” - Dr. Martin Luther King, J.R.</a:t>
          </a:r>
          <a:endParaRPr lang="en-US" dirty="0"/>
        </a:p>
      </dgm:t>
    </dgm:pt>
    <dgm:pt modelId="{6FF409BA-60D3-4AF9-B898-C9F614E6BDAF}" type="parTrans" cxnId="{27B829F0-AC01-4EE3-83D5-F13570008B25}">
      <dgm:prSet/>
      <dgm:spPr/>
      <dgm:t>
        <a:bodyPr/>
        <a:lstStyle/>
        <a:p>
          <a:endParaRPr lang="en-US"/>
        </a:p>
      </dgm:t>
    </dgm:pt>
    <dgm:pt modelId="{85EF8135-148F-47E9-879E-EAE5110FCC10}" type="sibTrans" cxnId="{27B829F0-AC01-4EE3-83D5-F13570008B25}">
      <dgm:prSet/>
      <dgm:spPr/>
      <dgm:t>
        <a:bodyPr/>
        <a:lstStyle/>
        <a:p>
          <a:endParaRPr lang="en-US"/>
        </a:p>
      </dgm:t>
    </dgm:pt>
    <dgm:pt modelId="{B4B0F742-7CAE-4F12-99C7-DC80966AFBED}" type="pres">
      <dgm:prSet presAssocID="{685016C6-F066-452D-BAF4-30B3CC10D03B}" presName="root" presStyleCnt="0">
        <dgm:presLayoutVars>
          <dgm:dir/>
          <dgm:resizeHandles val="exact"/>
        </dgm:presLayoutVars>
      </dgm:prSet>
      <dgm:spPr/>
    </dgm:pt>
    <dgm:pt modelId="{D2BC72E7-CEFB-4A49-8770-25B519163146}" type="pres">
      <dgm:prSet presAssocID="{3D31090B-F133-419D-83D3-262398B787C7}" presName="compNode" presStyleCnt="0"/>
      <dgm:spPr/>
    </dgm:pt>
    <dgm:pt modelId="{B1D086C8-270D-4EF7-834C-917930677047}" type="pres">
      <dgm:prSet presAssocID="{3D31090B-F133-419D-83D3-262398B787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F75C938-449F-4906-AC89-8453A6C94589}" type="pres">
      <dgm:prSet presAssocID="{3D31090B-F133-419D-83D3-262398B787C7}" presName="spaceRect" presStyleCnt="0"/>
      <dgm:spPr/>
    </dgm:pt>
    <dgm:pt modelId="{ACB76C66-B527-4098-9268-4C2A4D993E39}" type="pres">
      <dgm:prSet presAssocID="{3D31090B-F133-419D-83D3-262398B787C7}" presName="textRect" presStyleLbl="revTx" presStyleIdx="0" presStyleCnt="2">
        <dgm:presLayoutVars>
          <dgm:chMax val="1"/>
          <dgm:chPref val="1"/>
        </dgm:presLayoutVars>
      </dgm:prSet>
      <dgm:spPr/>
    </dgm:pt>
    <dgm:pt modelId="{F5043460-F26F-4D62-A19B-2718DEB4A13C}" type="pres">
      <dgm:prSet presAssocID="{B17FEA66-8420-4B09-B43B-AAA3957D8ABD}" presName="sibTrans" presStyleCnt="0"/>
      <dgm:spPr/>
    </dgm:pt>
    <dgm:pt modelId="{F38570C4-294F-44A9-9CC0-595BD31C6F0D}" type="pres">
      <dgm:prSet presAssocID="{D1677A11-90C5-4EFD-806A-6287D5592590}" presName="compNode" presStyleCnt="0"/>
      <dgm:spPr/>
    </dgm:pt>
    <dgm:pt modelId="{96C08438-FA43-4A90-AAA6-EBCF13B570FB}" type="pres">
      <dgm:prSet presAssocID="{D1677A11-90C5-4EFD-806A-6287D55925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531CA1A-B509-43E7-883E-16C8161C5A0B}" type="pres">
      <dgm:prSet presAssocID="{D1677A11-90C5-4EFD-806A-6287D5592590}" presName="spaceRect" presStyleCnt="0"/>
      <dgm:spPr/>
    </dgm:pt>
    <dgm:pt modelId="{BF7DF67C-1582-4F39-831A-04DF557E24F3}" type="pres">
      <dgm:prSet presAssocID="{D1677A11-90C5-4EFD-806A-6287D559259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08C84E-7449-4230-804B-1BF6655E802F}" srcId="{685016C6-F066-452D-BAF4-30B3CC10D03B}" destId="{3D31090B-F133-419D-83D3-262398B787C7}" srcOrd="0" destOrd="0" parTransId="{D68EE535-1CDE-4C66-BF05-757462198395}" sibTransId="{B17FEA66-8420-4B09-B43B-AAA3957D8ABD}"/>
    <dgm:cxn modelId="{524B8688-5747-4A9B-AACC-538307D075D2}" type="presOf" srcId="{3D31090B-F133-419D-83D3-262398B787C7}" destId="{ACB76C66-B527-4098-9268-4C2A4D993E39}" srcOrd="0" destOrd="0" presId="urn:microsoft.com/office/officeart/2018/2/layout/IconLabelList"/>
    <dgm:cxn modelId="{FB53B9BC-F3C7-49F7-9E1E-ED5989DA7C26}" type="presOf" srcId="{D1677A11-90C5-4EFD-806A-6287D5592590}" destId="{BF7DF67C-1582-4F39-831A-04DF557E24F3}" srcOrd="0" destOrd="0" presId="urn:microsoft.com/office/officeart/2018/2/layout/IconLabelList"/>
    <dgm:cxn modelId="{FB5C9AD4-D32A-471F-B669-551478A9B45A}" type="presOf" srcId="{685016C6-F066-452D-BAF4-30B3CC10D03B}" destId="{B4B0F742-7CAE-4F12-99C7-DC80966AFBED}" srcOrd="0" destOrd="0" presId="urn:microsoft.com/office/officeart/2018/2/layout/IconLabelList"/>
    <dgm:cxn modelId="{27B829F0-AC01-4EE3-83D5-F13570008B25}" srcId="{685016C6-F066-452D-BAF4-30B3CC10D03B}" destId="{D1677A11-90C5-4EFD-806A-6287D5592590}" srcOrd="1" destOrd="0" parTransId="{6FF409BA-60D3-4AF9-B898-C9F614E6BDAF}" sibTransId="{85EF8135-148F-47E9-879E-EAE5110FCC10}"/>
    <dgm:cxn modelId="{AA978457-C508-4CDC-BFFA-0DDA73364B60}" type="presParOf" srcId="{B4B0F742-7CAE-4F12-99C7-DC80966AFBED}" destId="{D2BC72E7-CEFB-4A49-8770-25B519163146}" srcOrd="0" destOrd="0" presId="urn:microsoft.com/office/officeart/2018/2/layout/IconLabelList"/>
    <dgm:cxn modelId="{A30C5B31-CC3D-4A8B-901E-52C860BF65EC}" type="presParOf" srcId="{D2BC72E7-CEFB-4A49-8770-25B519163146}" destId="{B1D086C8-270D-4EF7-834C-917930677047}" srcOrd="0" destOrd="0" presId="urn:microsoft.com/office/officeart/2018/2/layout/IconLabelList"/>
    <dgm:cxn modelId="{8DE7E0FB-1119-4224-8DE5-1DDFAB5DF8F7}" type="presParOf" srcId="{D2BC72E7-CEFB-4A49-8770-25B519163146}" destId="{5F75C938-449F-4906-AC89-8453A6C94589}" srcOrd="1" destOrd="0" presId="urn:microsoft.com/office/officeart/2018/2/layout/IconLabelList"/>
    <dgm:cxn modelId="{7B4FB49D-1BFF-4929-AFBA-B9AE234284FC}" type="presParOf" srcId="{D2BC72E7-CEFB-4A49-8770-25B519163146}" destId="{ACB76C66-B527-4098-9268-4C2A4D993E39}" srcOrd="2" destOrd="0" presId="urn:microsoft.com/office/officeart/2018/2/layout/IconLabelList"/>
    <dgm:cxn modelId="{CE67E99A-B36A-49D8-A393-CC45D81B6B81}" type="presParOf" srcId="{B4B0F742-7CAE-4F12-99C7-DC80966AFBED}" destId="{F5043460-F26F-4D62-A19B-2718DEB4A13C}" srcOrd="1" destOrd="0" presId="urn:microsoft.com/office/officeart/2018/2/layout/IconLabelList"/>
    <dgm:cxn modelId="{64AA71E2-0794-42B5-ACF1-18D44D697091}" type="presParOf" srcId="{B4B0F742-7CAE-4F12-99C7-DC80966AFBED}" destId="{F38570C4-294F-44A9-9CC0-595BD31C6F0D}" srcOrd="2" destOrd="0" presId="urn:microsoft.com/office/officeart/2018/2/layout/IconLabelList"/>
    <dgm:cxn modelId="{44FB8312-90E5-4F3F-9836-FB53C9FA1DF6}" type="presParOf" srcId="{F38570C4-294F-44A9-9CC0-595BD31C6F0D}" destId="{96C08438-FA43-4A90-AAA6-EBCF13B570FB}" srcOrd="0" destOrd="0" presId="urn:microsoft.com/office/officeart/2018/2/layout/IconLabelList"/>
    <dgm:cxn modelId="{3BFDA2C0-DF6A-4AA9-9B46-197944F09374}" type="presParOf" srcId="{F38570C4-294F-44A9-9CC0-595BD31C6F0D}" destId="{8531CA1A-B509-43E7-883E-16C8161C5A0B}" srcOrd="1" destOrd="0" presId="urn:microsoft.com/office/officeart/2018/2/layout/IconLabelList"/>
    <dgm:cxn modelId="{56423A3F-4584-4D74-ADB9-5F4298EB328C}" type="presParOf" srcId="{F38570C4-294F-44A9-9CC0-595BD31C6F0D}" destId="{BF7DF67C-1582-4F39-831A-04DF557E24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EC95-555E-40CF-BC34-3BF1F7CF768D}">
      <dsp:nvSpPr>
        <dsp:cNvPr id="0" name=""/>
        <dsp:cNvSpPr/>
      </dsp:nvSpPr>
      <dsp:spPr>
        <a:xfrm>
          <a:off x="2842618" y="679110"/>
          <a:ext cx="52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90568" y="722059"/>
        <a:ext cx="27710" cy="5542"/>
      </dsp:txXfrm>
    </dsp:sp>
    <dsp:sp modelId="{65C63163-9B41-40B4-84B3-83FFBC4EEDC9}">
      <dsp:nvSpPr>
        <dsp:cNvPr id="0" name=""/>
        <dsp:cNvSpPr/>
      </dsp:nvSpPr>
      <dsp:spPr>
        <a:xfrm>
          <a:off x="434808" y="1947"/>
          <a:ext cx="2409609" cy="14457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Promoting awareness</a:t>
          </a:r>
        </a:p>
      </dsp:txBody>
      <dsp:txXfrm>
        <a:off x="434808" y="1947"/>
        <a:ext cx="2409609" cy="1445765"/>
      </dsp:txXfrm>
    </dsp:sp>
    <dsp:sp modelId="{B8415C3E-5033-4542-8184-547A563A2AB7}">
      <dsp:nvSpPr>
        <dsp:cNvPr id="0" name=""/>
        <dsp:cNvSpPr/>
      </dsp:nvSpPr>
      <dsp:spPr>
        <a:xfrm>
          <a:off x="5806438" y="679110"/>
          <a:ext cx="52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054388" y="722059"/>
        <a:ext cx="27710" cy="5542"/>
      </dsp:txXfrm>
    </dsp:sp>
    <dsp:sp modelId="{E06DBF5D-2247-4D61-9856-D885E1B8A0C1}">
      <dsp:nvSpPr>
        <dsp:cNvPr id="0" name=""/>
        <dsp:cNvSpPr/>
      </dsp:nvSpPr>
      <dsp:spPr>
        <a:xfrm>
          <a:off x="3398629" y="1947"/>
          <a:ext cx="2409609" cy="1445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Raises awareness about the history and experiences of people of African descent.</a:t>
          </a:r>
        </a:p>
      </dsp:txBody>
      <dsp:txXfrm>
        <a:off x="3398629" y="1947"/>
        <a:ext cx="2409609" cy="1445765"/>
      </dsp:txXfrm>
    </dsp:sp>
    <dsp:sp modelId="{8EEE7A76-0EB5-4152-83EB-ED81FAEBBCA2}">
      <dsp:nvSpPr>
        <dsp:cNvPr id="0" name=""/>
        <dsp:cNvSpPr/>
      </dsp:nvSpPr>
      <dsp:spPr>
        <a:xfrm>
          <a:off x="1639613" y="1445913"/>
          <a:ext cx="5927640" cy="523610"/>
        </a:xfrm>
        <a:custGeom>
          <a:avLst/>
          <a:gdLst/>
          <a:ahLst/>
          <a:cxnLst/>
          <a:rect l="0" t="0" r="0" b="0"/>
          <a:pathLst>
            <a:path>
              <a:moveTo>
                <a:pt x="5927640" y="0"/>
              </a:moveTo>
              <a:lnTo>
                <a:pt x="5927640" y="278905"/>
              </a:lnTo>
              <a:lnTo>
                <a:pt x="0" y="278905"/>
              </a:lnTo>
              <a:lnTo>
                <a:pt x="0" y="52361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54596" y="1704947"/>
        <a:ext cx="297674" cy="5542"/>
      </dsp:txXfrm>
    </dsp:sp>
    <dsp:sp modelId="{B92D1922-612C-4D8A-88A8-FCB73B177DAE}">
      <dsp:nvSpPr>
        <dsp:cNvPr id="0" name=""/>
        <dsp:cNvSpPr/>
      </dsp:nvSpPr>
      <dsp:spPr>
        <a:xfrm>
          <a:off x="6362449" y="1947"/>
          <a:ext cx="2409609" cy="14457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Educational Impact</a:t>
          </a:r>
        </a:p>
      </dsp:txBody>
      <dsp:txXfrm>
        <a:off x="6362449" y="1947"/>
        <a:ext cx="2409609" cy="1445765"/>
      </dsp:txXfrm>
    </dsp:sp>
    <dsp:sp modelId="{C61DA515-CA43-42AF-92FD-81B7324FF6B4}">
      <dsp:nvSpPr>
        <dsp:cNvPr id="0" name=""/>
        <dsp:cNvSpPr/>
      </dsp:nvSpPr>
      <dsp:spPr>
        <a:xfrm>
          <a:off x="2842618" y="2679087"/>
          <a:ext cx="52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90568" y="2722036"/>
        <a:ext cx="27710" cy="5542"/>
      </dsp:txXfrm>
    </dsp:sp>
    <dsp:sp modelId="{45FB3F57-C74F-4BB4-A1F5-E84DEDD9E8FA}">
      <dsp:nvSpPr>
        <dsp:cNvPr id="0" name=""/>
        <dsp:cNvSpPr/>
      </dsp:nvSpPr>
      <dsp:spPr>
        <a:xfrm>
          <a:off x="434808" y="2001924"/>
          <a:ext cx="2409609" cy="14457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 a platform to educate about the struggles, triumphs, and contributions of black individuals.</a:t>
          </a:r>
        </a:p>
      </dsp:txBody>
      <dsp:txXfrm>
        <a:off x="434808" y="2001924"/>
        <a:ext cx="2409609" cy="1445765"/>
      </dsp:txXfrm>
    </dsp:sp>
    <dsp:sp modelId="{2F01626C-EF04-4CE9-B16E-6BE1885AF499}">
      <dsp:nvSpPr>
        <dsp:cNvPr id="0" name=""/>
        <dsp:cNvSpPr/>
      </dsp:nvSpPr>
      <dsp:spPr>
        <a:xfrm>
          <a:off x="5806438" y="2679087"/>
          <a:ext cx="523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1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054388" y="2722036"/>
        <a:ext cx="27710" cy="5542"/>
      </dsp:txXfrm>
    </dsp:sp>
    <dsp:sp modelId="{7D01A1EB-131C-4F7D-82E1-CEA15B3B6D7B}">
      <dsp:nvSpPr>
        <dsp:cNvPr id="0" name=""/>
        <dsp:cNvSpPr/>
      </dsp:nvSpPr>
      <dsp:spPr>
        <a:xfrm>
          <a:off x="3398629" y="2001924"/>
          <a:ext cx="2409609" cy="14457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Cultural Impact</a:t>
          </a:r>
        </a:p>
      </dsp:txBody>
      <dsp:txXfrm>
        <a:off x="3398629" y="2001924"/>
        <a:ext cx="2409609" cy="1445765"/>
      </dsp:txXfrm>
    </dsp:sp>
    <dsp:sp modelId="{B018B1F6-59BD-4008-B7D8-294EA283A99A}">
      <dsp:nvSpPr>
        <dsp:cNvPr id="0" name=""/>
        <dsp:cNvSpPr/>
      </dsp:nvSpPr>
      <dsp:spPr>
        <a:xfrm>
          <a:off x="6362449" y="2001924"/>
          <a:ext cx="2409609" cy="14457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3" tIns="123938" rIns="118073" bIns="1239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Celebrates the influence and achievements of black culture across various fields</a:t>
          </a:r>
        </a:p>
      </dsp:txBody>
      <dsp:txXfrm>
        <a:off x="6362449" y="2001924"/>
        <a:ext cx="2409609" cy="144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770CC-FD70-465F-9E7D-12C4D100B3B7}">
      <dsp:nvSpPr>
        <dsp:cNvPr id="0" name=""/>
        <dsp:cNvSpPr/>
      </dsp:nvSpPr>
      <dsp:spPr>
        <a:xfrm rot="5400000">
          <a:off x="1282759" y="839863"/>
          <a:ext cx="1312368" cy="1582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2467-49E4-4D13-BFA3-72A729030546}">
      <dsp:nvSpPr>
        <dsp:cNvPr id="0" name=""/>
        <dsp:cNvSpPr/>
      </dsp:nvSpPr>
      <dsp:spPr>
        <a:xfrm>
          <a:off x="1583924" y="122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Carter G. Woodson is known as the “Father of Black History.”</a:t>
          </a:r>
          <a:endParaRPr lang="en-US" sz="1100" kern="1200" dirty="0"/>
        </a:p>
      </dsp:txBody>
      <dsp:txXfrm>
        <a:off x="1614829" y="32130"/>
        <a:ext cx="1696803" cy="993358"/>
      </dsp:txXfrm>
    </dsp:sp>
    <dsp:sp modelId="{4E05BAD5-635E-43BF-BC3C-D5418B6E785D}">
      <dsp:nvSpPr>
        <dsp:cNvPr id="0" name=""/>
        <dsp:cNvSpPr/>
      </dsp:nvSpPr>
      <dsp:spPr>
        <a:xfrm rot="5400000">
          <a:off x="1282759" y="2158823"/>
          <a:ext cx="1312368" cy="158275"/>
        </a:xfrm>
        <a:prstGeom prst="rect">
          <a:avLst/>
        </a:prstGeom>
        <a:solidFill>
          <a:schemeClr val="accent5">
            <a:hueOff val="-158323"/>
            <a:satOff val="-105"/>
            <a:lumOff val="1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F2880-F826-4238-9096-193D196A8C95}">
      <dsp:nvSpPr>
        <dsp:cNvPr id="0" name=""/>
        <dsp:cNvSpPr/>
      </dsp:nvSpPr>
      <dsp:spPr>
        <a:xfrm>
          <a:off x="1583924" y="132018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138532"/>
            <a:satOff val="-92"/>
            <a:lumOff val="14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Woodson chose February to cover the birthday of Frederick Douglass and  Abraham Lincoln </a:t>
          </a:r>
          <a:endParaRPr lang="en-US" sz="1100" kern="1200" dirty="0"/>
        </a:p>
      </dsp:txBody>
      <dsp:txXfrm>
        <a:off x="1614829" y="1351090"/>
        <a:ext cx="1696803" cy="993358"/>
      </dsp:txXfrm>
    </dsp:sp>
    <dsp:sp modelId="{C0C986EF-CDD7-4087-B8FF-E48B0EDD98BD}">
      <dsp:nvSpPr>
        <dsp:cNvPr id="0" name=""/>
        <dsp:cNvSpPr/>
      </dsp:nvSpPr>
      <dsp:spPr>
        <a:xfrm>
          <a:off x="1942239" y="2818303"/>
          <a:ext cx="2332364" cy="158275"/>
        </a:xfrm>
        <a:prstGeom prst="rect">
          <a:avLst/>
        </a:prstGeom>
        <a:solidFill>
          <a:schemeClr val="accent5">
            <a:hueOff val="-316646"/>
            <a:satOff val="-209"/>
            <a:lumOff val="3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4D6FE-7CF0-4B82-A851-2ACAD363BDCB}">
      <dsp:nvSpPr>
        <dsp:cNvPr id="0" name=""/>
        <dsp:cNvSpPr/>
      </dsp:nvSpPr>
      <dsp:spPr>
        <a:xfrm>
          <a:off x="1583924" y="2639146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277065"/>
            <a:satOff val="-183"/>
            <a:lumOff val="28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 1976, President Gerald Ford officially recognizes Black History Month.</a:t>
          </a:r>
          <a:endParaRPr lang="en-US" sz="1100" kern="1200" dirty="0"/>
        </a:p>
      </dsp:txBody>
      <dsp:txXfrm>
        <a:off x="1614829" y="2670051"/>
        <a:ext cx="1696803" cy="993358"/>
      </dsp:txXfrm>
    </dsp:sp>
    <dsp:sp modelId="{FD455B8F-C392-4424-A794-4ABC5E96C1E3}">
      <dsp:nvSpPr>
        <dsp:cNvPr id="0" name=""/>
        <dsp:cNvSpPr/>
      </dsp:nvSpPr>
      <dsp:spPr>
        <a:xfrm rot="16200000">
          <a:off x="3621715" y="2158823"/>
          <a:ext cx="1312368" cy="158275"/>
        </a:xfrm>
        <a:prstGeom prst="rect">
          <a:avLst/>
        </a:prstGeom>
        <a:solidFill>
          <a:schemeClr val="accent5">
            <a:hueOff val="-474968"/>
            <a:satOff val="-314"/>
            <a:lumOff val="49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38D04-962B-474F-B27E-97D5E96778E9}">
      <dsp:nvSpPr>
        <dsp:cNvPr id="0" name=""/>
        <dsp:cNvSpPr/>
      </dsp:nvSpPr>
      <dsp:spPr>
        <a:xfrm>
          <a:off x="3922880" y="2639146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415597"/>
            <a:satOff val="-275"/>
            <a:lumOff val="43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Black History Month is also celebrated by Canada, Ireland, The Netherlands, and the United Kingdom. </a:t>
          </a:r>
          <a:endParaRPr lang="en-US" sz="1100" kern="1200" dirty="0"/>
        </a:p>
      </dsp:txBody>
      <dsp:txXfrm>
        <a:off x="3953785" y="2670051"/>
        <a:ext cx="1696803" cy="993358"/>
      </dsp:txXfrm>
    </dsp:sp>
    <dsp:sp modelId="{91D75BAC-796E-4BB5-B34F-53AE599FA71C}">
      <dsp:nvSpPr>
        <dsp:cNvPr id="0" name=""/>
        <dsp:cNvSpPr/>
      </dsp:nvSpPr>
      <dsp:spPr>
        <a:xfrm rot="16200000">
          <a:off x="3621715" y="839863"/>
          <a:ext cx="1312368" cy="158275"/>
        </a:xfrm>
        <a:prstGeom prst="rect">
          <a:avLst/>
        </a:prstGeom>
        <a:solidFill>
          <a:schemeClr val="accent5">
            <a:hueOff val="-633291"/>
            <a:satOff val="-419"/>
            <a:lumOff val="66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A3B75-3C92-4920-9ECA-F7979EC32333}">
      <dsp:nvSpPr>
        <dsp:cNvPr id="0" name=""/>
        <dsp:cNvSpPr/>
      </dsp:nvSpPr>
      <dsp:spPr>
        <a:xfrm>
          <a:off x="3922880" y="132018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554130"/>
            <a:satOff val="-367"/>
            <a:lumOff val="5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The first novel published by a Black author was in 1853.</a:t>
          </a:r>
          <a:endParaRPr lang="en-US" sz="1100" kern="1200" dirty="0"/>
        </a:p>
      </dsp:txBody>
      <dsp:txXfrm>
        <a:off x="3953785" y="1351090"/>
        <a:ext cx="1696803" cy="993358"/>
      </dsp:txXfrm>
    </dsp:sp>
    <dsp:sp modelId="{2A05377C-5E4A-4646-8696-2E4F92E91594}">
      <dsp:nvSpPr>
        <dsp:cNvPr id="0" name=""/>
        <dsp:cNvSpPr/>
      </dsp:nvSpPr>
      <dsp:spPr>
        <a:xfrm>
          <a:off x="4281195" y="180382"/>
          <a:ext cx="2332364" cy="158275"/>
        </a:xfrm>
        <a:prstGeom prst="rect">
          <a:avLst/>
        </a:prstGeom>
        <a:solidFill>
          <a:schemeClr val="accent5">
            <a:hueOff val="-791614"/>
            <a:satOff val="-524"/>
            <a:lumOff val="8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D71E6-12D2-4DEA-9271-7C8CADB6A3F2}">
      <dsp:nvSpPr>
        <dsp:cNvPr id="0" name=""/>
        <dsp:cNvSpPr/>
      </dsp:nvSpPr>
      <dsp:spPr>
        <a:xfrm>
          <a:off x="3922880" y="122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692662"/>
            <a:satOff val="-458"/>
            <a:lumOff val="72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Nat King Cole was the first Black American to host a Television Show</a:t>
          </a:r>
          <a:endParaRPr lang="en-US" sz="1100" kern="1200" dirty="0"/>
        </a:p>
      </dsp:txBody>
      <dsp:txXfrm>
        <a:off x="3953785" y="32130"/>
        <a:ext cx="1696803" cy="993358"/>
      </dsp:txXfrm>
    </dsp:sp>
    <dsp:sp modelId="{2E2C89E8-BFB0-40BD-9C44-EFA57D5B9EE6}">
      <dsp:nvSpPr>
        <dsp:cNvPr id="0" name=""/>
        <dsp:cNvSpPr/>
      </dsp:nvSpPr>
      <dsp:spPr>
        <a:xfrm rot="5400000">
          <a:off x="5960671" y="839863"/>
          <a:ext cx="1312368" cy="158275"/>
        </a:xfrm>
        <a:prstGeom prst="rect">
          <a:avLst/>
        </a:prstGeom>
        <a:solidFill>
          <a:schemeClr val="accent5">
            <a:hueOff val="-949937"/>
            <a:satOff val="-628"/>
            <a:lumOff val="99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BA30F-0BF8-4E67-9B9C-9E55089C43F6}">
      <dsp:nvSpPr>
        <dsp:cNvPr id="0" name=""/>
        <dsp:cNvSpPr/>
      </dsp:nvSpPr>
      <dsp:spPr>
        <a:xfrm>
          <a:off x="6261836" y="122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831195"/>
            <a:satOff val="-550"/>
            <a:lumOff val="8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Hattie Mc Daniel was the first Black person to win an Oscar in 1940.</a:t>
          </a:r>
          <a:endParaRPr lang="en-US" sz="1100" kern="1200" dirty="0"/>
        </a:p>
      </dsp:txBody>
      <dsp:txXfrm>
        <a:off x="6292741" y="32130"/>
        <a:ext cx="1696803" cy="993358"/>
      </dsp:txXfrm>
    </dsp:sp>
    <dsp:sp modelId="{BFBB8C44-C6F6-41B3-97EB-655A77EB1E7F}">
      <dsp:nvSpPr>
        <dsp:cNvPr id="0" name=""/>
        <dsp:cNvSpPr/>
      </dsp:nvSpPr>
      <dsp:spPr>
        <a:xfrm rot="5400000">
          <a:off x="5960671" y="2158823"/>
          <a:ext cx="1312368" cy="158275"/>
        </a:xfrm>
        <a:prstGeom prst="rect">
          <a:avLst/>
        </a:prstGeom>
        <a:solidFill>
          <a:schemeClr val="accent5">
            <a:hueOff val="-1108260"/>
            <a:satOff val="-733"/>
            <a:lumOff val="1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CFD29-82DE-43A9-82A7-EF46F96B7A6D}">
      <dsp:nvSpPr>
        <dsp:cNvPr id="0" name=""/>
        <dsp:cNvSpPr/>
      </dsp:nvSpPr>
      <dsp:spPr>
        <a:xfrm>
          <a:off x="6261836" y="1320185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969727"/>
            <a:satOff val="-641"/>
            <a:lumOff val="101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Thurgood Marshal was the first Black justice to serve in the US Supreme Court from 1967-1991</a:t>
          </a:r>
          <a:endParaRPr lang="en-US" sz="1100" kern="1200" dirty="0"/>
        </a:p>
      </dsp:txBody>
      <dsp:txXfrm>
        <a:off x="6292741" y="1351090"/>
        <a:ext cx="1696803" cy="993358"/>
      </dsp:txXfrm>
    </dsp:sp>
    <dsp:sp modelId="{4441C6F2-8F88-4E4F-8169-42A8F8493233}">
      <dsp:nvSpPr>
        <dsp:cNvPr id="0" name=""/>
        <dsp:cNvSpPr/>
      </dsp:nvSpPr>
      <dsp:spPr>
        <a:xfrm>
          <a:off x="6261836" y="2639146"/>
          <a:ext cx="1758613" cy="1055168"/>
        </a:xfrm>
        <a:prstGeom prst="roundRect">
          <a:avLst>
            <a:gd name="adj" fmla="val 10000"/>
          </a:avLst>
        </a:prstGeom>
        <a:solidFill>
          <a:schemeClr val="accent5">
            <a:hueOff val="-1108260"/>
            <a:satOff val="-733"/>
            <a:lumOff val="1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Barack Obama was the first Black president of the United States.</a:t>
          </a:r>
          <a:endParaRPr lang="en-US" sz="1100" kern="1200" dirty="0"/>
        </a:p>
      </dsp:txBody>
      <dsp:txXfrm>
        <a:off x="6292741" y="2670051"/>
        <a:ext cx="1696803" cy="993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96C5-CF7E-4CC7-B357-8C33A22827C1}">
      <dsp:nvSpPr>
        <dsp:cNvPr id="0" name=""/>
        <dsp:cNvSpPr/>
      </dsp:nvSpPr>
      <dsp:spPr>
        <a:xfrm>
          <a:off x="916421" y="68950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CDB56-2B0A-493A-A326-03C484982C6A}">
      <dsp:nvSpPr>
        <dsp:cNvPr id="0" name=""/>
        <dsp:cNvSpPr/>
      </dsp:nvSpPr>
      <dsp:spPr>
        <a:xfrm>
          <a:off x="153146" y="2286037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Discussion on the biographies and stories of American leaders who contributed to the American culture.</a:t>
          </a:r>
        </a:p>
      </dsp:txBody>
      <dsp:txXfrm>
        <a:off x="153146" y="2286037"/>
        <a:ext cx="2775546" cy="720000"/>
      </dsp:txXfrm>
    </dsp:sp>
    <dsp:sp modelId="{B1C497EF-5E2B-4A11-87DA-BE6AD7513121}">
      <dsp:nvSpPr>
        <dsp:cNvPr id="0" name=""/>
        <dsp:cNvSpPr/>
      </dsp:nvSpPr>
      <dsp:spPr>
        <a:xfrm>
          <a:off x="4177689" y="68950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BD8BD-B8A1-405B-BF62-36B38550F338}">
      <dsp:nvSpPr>
        <dsp:cNvPr id="0" name=""/>
        <dsp:cNvSpPr/>
      </dsp:nvSpPr>
      <dsp:spPr>
        <a:xfrm>
          <a:off x="3414414" y="2286037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Frederick Douglas, Louise Armstrong, Langston Hughes, James Baldwin</a:t>
          </a:r>
        </a:p>
      </dsp:txBody>
      <dsp:txXfrm>
        <a:off x="3414414" y="2286037"/>
        <a:ext cx="2775546" cy="720000"/>
      </dsp:txXfrm>
    </dsp:sp>
    <dsp:sp modelId="{58FDDAAC-7FD1-4121-B06E-2AFE7BC796AC}">
      <dsp:nvSpPr>
        <dsp:cNvPr id="0" name=""/>
        <dsp:cNvSpPr/>
      </dsp:nvSpPr>
      <dsp:spPr>
        <a:xfrm>
          <a:off x="7438957" y="68950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913D3-2664-4393-A33D-612FA869F858}">
      <dsp:nvSpPr>
        <dsp:cNvPr id="0" name=""/>
        <dsp:cNvSpPr/>
      </dsp:nvSpPr>
      <dsp:spPr>
        <a:xfrm>
          <a:off x="6675681" y="2286037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W.E.B DuBois, Dr. Martin Luther King, and Maya Angelo</a:t>
          </a:r>
        </a:p>
      </dsp:txBody>
      <dsp:txXfrm>
        <a:off x="6675681" y="2286037"/>
        <a:ext cx="277554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37DE1-00F8-404F-8B04-FCC79EFB9E84}">
      <dsp:nvSpPr>
        <dsp:cNvPr id="0" name=""/>
        <dsp:cNvSpPr/>
      </dsp:nvSpPr>
      <dsp:spPr>
        <a:xfrm>
          <a:off x="255116" y="522"/>
          <a:ext cx="2841919" cy="1705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Tolerance and inclusion  are an important value in our diverse and complex world.</a:t>
          </a:r>
        </a:p>
      </dsp:txBody>
      <dsp:txXfrm>
        <a:off x="255116" y="522"/>
        <a:ext cx="2841919" cy="1705151"/>
      </dsp:txXfrm>
    </dsp:sp>
    <dsp:sp modelId="{4AAA3FB5-7D15-46F9-9C89-43C81BCA264A}">
      <dsp:nvSpPr>
        <dsp:cNvPr id="0" name=""/>
        <dsp:cNvSpPr/>
      </dsp:nvSpPr>
      <dsp:spPr>
        <a:xfrm>
          <a:off x="3381227" y="522"/>
          <a:ext cx="2841919" cy="1705151"/>
        </a:xfrm>
        <a:prstGeom prst="rect">
          <a:avLst/>
        </a:prstGeom>
        <a:solidFill>
          <a:schemeClr val="accent5">
            <a:hueOff val="-277065"/>
            <a:satOff val="-183"/>
            <a:lumOff val="28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Tolerance</a:t>
          </a:r>
          <a:r>
            <a:rPr lang="en-US" sz="1900" kern="1200"/>
            <a:t> refers to being open-minded and showing respectful attitude towards others.</a:t>
          </a:r>
        </a:p>
      </dsp:txBody>
      <dsp:txXfrm>
        <a:off x="3381227" y="522"/>
        <a:ext cx="2841919" cy="1705151"/>
      </dsp:txXfrm>
    </dsp:sp>
    <dsp:sp modelId="{A0BCA15D-350D-4635-A5A3-0192578D3D46}">
      <dsp:nvSpPr>
        <dsp:cNvPr id="0" name=""/>
        <dsp:cNvSpPr/>
      </dsp:nvSpPr>
      <dsp:spPr>
        <a:xfrm>
          <a:off x="6507339" y="522"/>
          <a:ext cx="2841919" cy="1705151"/>
        </a:xfrm>
        <a:prstGeom prst="rect">
          <a:avLst/>
        </a:prstGeom>
        <a:solidFill>
          <a:schemeClr val="accent5">
            <a:hueOff val="-554130"/>
            <a:satOff val="-367"/>
            <a:lumOff val="5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also the willingness to accept feelings, habits, beliefs or culture that are different from your own.</a:t>
          </a:r>
        </a:p>
      </dsp:txBody>
      <dsp:txXfrm>
        <a:off x="6507339" y="522"/>
        <a:ext cx="2841919" cy="1705151"/>
      </dsp:txXfrm>
    </dsp:sp>
    <dsp:sp modelId="{A8661926-5BBE-41CD-872D-CA50C4A8EB56}">
      <dsp:nvSpPr>
        <dsp:cNvPr id="0" name=""/>
        <dsp:cNvSpPr/>
      </dsp:nvSpPr>
      <dsp:spPr>
        <a:xfrm>
          <a:off x="1818171" y="1989865"/>
          <a:ext cx="2841919" cy="1705151"/>
        </a:xfrm>
        <a:prstGeom prst="rect">
          <a:avLst/>
        </a:prstGeom>
        <a:solidFill>
          <a:schemeClr val="accent5">
            <a:hueOff val="-831195"/>
            <a:satOff val="-550"/>
            <a:lumOff val="8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Inclusion</a:t>
          </a:r>
          <a:r>
            <a:rPr lang="en-US" sz="1900" kern="1200"/>
            <a:t> means welcoming and embracing all individuals.</a:t>
          </a:r>
        </a:p>
      </dsp:txBody>
      <dsp:txXfrm>
        <a:off x="1818171" y="1989865"/>
        <a:ext cx="2841919" cy="1705151"/>
      </dsp:txXfrm>
    </dsp:sp>
    <dsp:sp modelId="{35D71A40-9CD8-40E7-B293-84776FF0BE17}">
      <dsp:nvSpPr>
        <dsp:cNvPr id="0" name=""/>
        <dsp:cNvSpPr/>
      </dsp:nvSpPr>
      <dsp:spPr>
        <a:xfrm>
          <a:off x="4944283" y="1989865"/>
          <a:ext cx="2841919" cy="1705151"/>
        </a:xfrm>
        <a:prstGeom prst="rect">
          <a:avLst/>
        </a:prstGeom>
        <a:solidFill>
          <a:schemeClr val="accent5">
            <a:hueOff val="-1108260"/>
            <a:satOff val="-733"/>
            <a:lumOff val="1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Inclusion recognizes our universal “oneness” and interdependence even though we are not the same.</a:t>
          </a:r>
        </a:p>
      </dsp:txBody>
      <dsp:txXfrm>
        <a:off x="4944283" y="1989865"/>
        <a:ext cx="2841919" cy="17051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48E86-7AE8-4F52-BCDC-80D283127F41}">
      <dsp:nvSpPr>
        <dsp:cNvPr id="0" name=""/>
        <dsp:cNvSpPr/>
      </dsp:nvSpPr>
      <dsp:spPr>
        <a:xfrm>
          <a:off x="0" y="566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24B13B-4F20-407C-BD44-A0A6BE4462FD}">
      <dsp:nvSpPr>
        <dsp:cNvPr id="0" name=""/>
        <dsp:cNvSpPr/>
      </dsp:nvSpPr>
      <dsp:spPr>
        <a:xfrm>
          <a:off x="0" y="566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Step out of comfort zone </a:t>
          </a:r>
        </a:p>
      </dsp:txBody>
      <dsp:txXfrm>
        <a:off x="0" y="566"/>
        <a:ext cx="5913437" cy="927191"/>
      </dsp:txXfrm>
    </dsp:sp>
    <dsp:sp modelId="{17D45C9B-647A-40D6-9526-1DE9972CD98C}">
      <dsp:nvSpPr>
        <dsp:cNvPr id="0" name=""/>
        <dsp:cNvSpPr/>
      </dsp:nvSpPr>
      <dsp:spPr>
        <a:xfrm>
          <a:off x="0" y="927757"/>
          <a:ext cx="59134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FD598-F6D7-4058-9772-AE49B61D6413}">
      <dsp:nvSpPr>
        <dsp:cNvPr id="0" name=""/>
        <dsp:cNvSpPr/>
      </dsp:nvSpPr>
      <dsp:spPr>
        <a:xfrm>
          <a:off x="0" y="927757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Respect  differences and opinions</a:t>
          </a:r>
        </a:p>
      </dsp:txBody>
      <dsp:txXfrm>
        <a:off x="0" y="927757"/>
        <a:ext cx="5913437" cy="927191"/>
      </dsp:txXfrm>
    </dsp:sp>
    <dsp:sp modelId="{98596C1B-0463-4A29-ADAA-4DCE96BE43A4}">
      <dsp:nvSpPr>
        <dsp:cNvPr id="0" name=""/>
        <dsp:cNvSpPr/>
      </dsp:nvSpPr>
      <dsp:spPr>
        <a:xfrm>
          <a:off x="0" y="1854948"/>
          <a:ext cx="591343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D7337-E649-46ED-ABA7-C1A55ECA5DE7}">
      <dsp:nvSpPr>
        <dsp:cNvPr id="0" name=""/>
        <dsp:cNvSpPr/>
      </dsp:nvSpPr>
      <dsp:spPr>
        <a:xfrm>
          <a:off x="0" y="185494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Appreciate diversity</a:t>
          </a:r>
        </a:p>
      </dsp:txBody>
      <dsp:txXfrm>
        <a:off x="0" y="1854948"/>
        <a:ext cx="5913437" cy="927191"/>
      </dsp:txXfrm>
    </dsp:sp>
    <dsp:sp modelId="{A74EC235-7FE3-4DF7-A748-654878D1A159}">
      <dsp:nvSpPr>
        <dsp:cNvPr id="0" name=""/>
        <dsp:cNvSpPr/>
      </dsp:nvSpPr>
      <dsp:spPr>
        <a:xfrm>
          <a:off x="0" y="2782139"/>
          <a:ext cx="59134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05365-1A5D-48CC-84E0-1E4DC283799F}">
      <dsp:nvSpPr>
        <dsp:cNvPr id="0" name=""/>
        <dsp:cNvSpPr/>
      </dsp:nvSpPr>
      <dsp:spPr>
        <a:xfrm>
          <a:off x="0" y="2782139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 polite</a:t>
          </a:r>
        </a:p>
      </dsp:txBody>
      <dsp:txXfrm>
        <a:off x="0" y="2782139"/>
        <a:ext cx="5913437" cy="927191"/>
      </dsp:txXfrm>
    </dsp:sp>
    <dsp:sp modelId="{B427D18E-6115-4574-A11E-012853C21CE1}">
      <dsp:nvSpPr>
        <dsp:cNvPr id="0" name=""/>
        <dsp:cNvSpPr/>
      </dsp:nvSpPr>
      <dsp:spPr>
        <a:xfrm>
          <a:off x="0" y="3709330"/>
          <a:ext cx="59134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F0046-FC6F-4D1E-BA0D-6F9BC9AF3D07}">
      <dsp:nvSpPr>
        <dsp:cNvPr id="0" name=""/>
        <dsp:cNvSpPr/>
      </dsp:nvSpPr>
      <dsp:spPr>
        <a:xfrm>
          <a:off x="0" y="3709330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Show empathy</a:t>
          </a:r>
        </a:p>
      </dsp:txBody>
      <dsp:txXfrm>
        <a:off x="0" y="3709330"/>
        <a:ext cx="5913437" cy="927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76E6A-F78C-4B43-AAB8-E88DB14D5AF2}">
      <dsp:nvSpPr>
        <dsp:cNvPr id="0" name=""/>
        <dsp:cNvSpPr/>
      </dsp:nvSpPr>
      <dsp:spPr>
        <a:xfrm>
          <a:off x="0" y="217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00F6-548E-4D1B-8BD3-375307FD71E1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6EBC5-02B1-4DEA-8B66-98CE1BAF259E}">
      <dsp:nvSpPr>
        <dsp:cNvPr id="0" name=""/>
        <dsp:cNvSpPr/>
      </dsp:nvSpPr>
      <dsp:spPr>
        <a:xfrm>
          <a:off x="1275871" y="217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Take Ownership of Your Feelings. Recognize that no one can make you feel a certain way without your permission. </a:t>
          </a:r>
          <a:endParaRPr lang="en-US" sz="1800" kern="1200"/>
        </a:p>
      </dsp:txBody>
      <dsp:txXfrm>
        <a:off x="1275871" y="2179"/>
        <a:ext cx="4637565" cy="1104650"/>
      </dsp:txXfrm>
    </dsp:sp>
    <dsp:sp modelId="{61743B5A-87ED-4D21-AE39-44C6997A19B5}">
      <dsp:nvSpPr>
        <dsp:cNvPr id="0" name=""/>
        <dsp:cNvSpPr/>
      </dsp:nvSpPr>
      <dsp:spPr>
        <a:xfrm>
          <a:off x="0" y="1382992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9748C-3B82-4794-BF82-368E2C2B27EA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CF378-C927-4645-8D51-080D7F622B6F}">
      <dsp:nvSpPr>
        <dsp:cNvPr id="0" name=""/>
        <dsp:cNvSpPr/>
      </dsp:nvSpPr>
      <dsp:spPr>
        <a:xfrm>
          <a:off x="1275871" y="1382992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Develop Curiosity. In many cases, when we lack tolerance towards others it's simply because we don't understand them. </a:t>
          </a:r>
          <a:endParaRPr lang="en-US" sz="1800" kern="1200"/>
        </a:p>
      </dsp:txBody>
      <dsp:txXfrm>
        <a:off x="1275871" y="1382992"/>
        <a:ext cx="4637565" cy="1104650"/>
      </dsp:txXfrm>
    </dsp:sp>
    <dsp:sp modelId="{4529E14B-4871-45DB-9643-C75FC2F30D20}">
      <dsp:nvSpPr>
        <dsp:cNvPr id="0" name=""/>
        <dsp:cNvSpPr/>
      </dsp:nvSpPr>
      <dsp:spPr>
        <a:xfrm>
          <a:off x="0" y="2763806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99B0F-CC54-479F-B8AA-7AB423D045CE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E9409-5E9E-487D-8B8B-CB94868CD091}">
      <dsp:nvSpPr>
        <dsp:cNvPr id="0" name=""/>
        <dsp:cNvSpPr/>
      </dsp:nvSpPr>
      <dsp:spPr>
        <a:xfrm>
          <a:off x="1275871" y="2763806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Change Your Perspective.</a:t>
          </a:r>
          <a:endParaRPr lang="en-US" sz="1800" kern="1200"/>
        </a:p>
      </dsp:txBody>
      <dsp:txXfrm>
        <a:off x="1275871" y="2763806"/>
        <a:ext cx="4637565" cy="1104650"/>
      </dsp:txXfrm>
    </dsp:sp>
    <dsp:sp modelId="{2DE67800-CCEF-445F-ABCC-544683D01304}">
      <dsp:nvSpPr>
        <dsp:cNvPr id="0" name=""/>
        <dsp:cNvSpPr/>
      </dsp:nvSpPr>
      <dsp:spPr>
        <a:xfrm>
          <a:off x="0" y="4144619"/>
          <a:ext cx="5913437" cy="1104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6F4A3-27EF-4B72-A5D1-A64549EB016D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5B8C-EBAD-4EDB-8565-4FB4F8A16EE1}">
      <dsp:nvSpPr>
        <dsp:cNvPr id="0" name=""/>
        <dsp:cNvSpPr/>
      </dsp:nvSpPr>
      <dsp:spPr>
        <a:xfrm>
          <a:off x="1275871" y="414461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Practice Respect.</a:t>
          </a:r>
          <a:endParaRPr lang="en-US" sz="1800" kern="1200"/>
        </a:p>
      </dsp:txBody>
      <dsp:txXfrm>
        <a:off x="1275871" y="4144619"/>
        <a:ext cx="4637565" cy="1104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3FC5-3682-44F3-B15A-D887D7FCDEBE}">
      <dsp:nvSpPr>
        <dsp:cNvPr id="0" name=""/>
        <dsp:cNvSpPr/>
      </dsp:nvSpPr>
      <dsp:spPr>
        <a:xfrm>
          <a:off x="539818" y="320701"/>
          <a:ext cx="1245167" cy="124516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7B81-30CF-4121-96BF-803CA6EEF881}">
      <dsp:nvSpPr>
        <dsp:cNvPr id="0" name=""/>
        <dsp:cNvSpPr/>
      </dsp:nvSpPr>
      <dsp:spPr>
        <a:xfrm>
          <a:off x="805182" y="586065"/>
          <a:ext cx="714440" cy="714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B132-CA8A-4BEA-979C-4C25E8AED936}">
      <dsp:nvSpPr>
        <dsp:cNvPr id="0" name=""/>
        <dsp:cNvSpPr/>
      </dsp:nvSpPr>
      <dsp:spPr>
        <a:xfrm>
          <a:off x="141773" y="1953707"/>
          <a:ext cx="2041257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Introduce  key concepts: tolerance, inclusion and building a community.</a:t>
          </a:r>
        </a:p>
      </dsp:txBody>
      <dsp:txXfrm>
        <a:off x="141773" y="1953707"/>
        <a:ext cx="2041257" cy="855000"/>
      </dsp:txXfrm>
    </dsp:sp>
    <dsp:sp modelId="{9BA5312C-1098-4806-8512-5F6499952A20}">
      <dsp:nvSpPr>
        <dsp:cNvPr id="0" name=""/>
        <dsp:cNvSpPr/>
      </dsp:nvSpPr>
      <dsp:spPr>
        <a:xfrm>
          <a:off x="2938296" y="320701"/>
          <a:ext cx="1245167" cy="124516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25B17-D24E-4522-B98B-2D98A0FA7D65}">
      <dsp:nvSpPr>
        <dsp:cNvPr id="0" name=""/>
        <dsp:cNvSpPr/>
      </dsp:nvSpPr>
      <dsp:spPr>
        <a:xfrm>
          <a:off x="3203659" y="586065"/>
          <a:ext cx="714440" cy="714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1E06A-6D52-4E5D-B2CF-D6840F9A29C4}">
      <dsp:nvSpPr>
        <dsp:cNvPr id="0" name=""/>
        <dsp:cNvSpPr/>
      </dsp:nvSpPr>
      <dsp:spPr>
        <a:xfrm>
          <a:off x="2540251" y="1953707"/>
          <a:ext cx="2041257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Explain diversity, stereotypes, biases, and positive race relations.</a:t>
          </a:r>
        </a:p>
      </dsp:txBody>
      <dsp:txXfrm>
        <a:off x="2540251" y="1953707"/>
        <a:ext cx="2041257" cy="855000"/>
      </dsp:txXfrm>
    </dsp:sp>
    <dsp:sp modelId="{BD68083B-A7AF-4F33-BF39-66EC5AA7DC21}">
      <dsp:nvSpPr>
        <dsp:cNvPr id="0" name=""/>
        <dsp:cNvSpPr/>
      </dsp:nvSpPr>
      <dsp:spPr>
        <a:xfrm>
          <a:off x="5336773" y="320701"/>
          <a:ext cx="1245167" cy="124516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EF073-DBA6-4F7F-9F55-3A19F7335E59}">
      <dsp:nvSpPr>
        <dsp:cNvPr id="0" name=""/>
        <dsp:cNvSpPr/>
      </dsp:nvSpPr>
      <dsp:spPr>
        <a:xfrm>
          <a:off x="5602137" y="586065"/>
          <a:ext cx="714440" cy="7144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82128-A3D9-401D-B517-1FB88F805D7A}">
      <dsp:nvSpPr>
        <dsp:cNvPr id="0" name=""/>
        <dsp:cNvSpPr/>
      </dsp:nvSpPr>
      <dsp:spPr>
        <a:xfrm>
          <a:off x="4938728" y="1953707"/>
          <a:ext cx="2041257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Help students reflect on their own stereotypes, biases and prejudices.</a:t>
          </a:r>
        </a:p>
      </dsp:txBody>
      <dsp:txXfrm>
        <a:off x="4938728" y="1953707"/>
        <a:ext cx="2041257" cy="855000"/>
      </dsp:txXfrm>
    </dsp:sp>
    <dsp:sp modelId="{783F192D-B08D-44D1-B7BC-2B808CD460D5}">
      <dsp:nvSpPr>
        <dsp:cNvPr id="0" name=""/>
        <dsp:cNvSpPr/>
      </dsp:nvSpPr>
      <dsp:spPr>
        <a:xfrm>
          <a:off x="7735251" y="320701"/>
          <a:ext cx="1245167" cy="124516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3307-A823-4291-A08B-542768239FB2}">
      <dsp:nvSpPr>
        <dsp:cNvPr id="0" name=""/>
        <dsp:cNvSpPr/>
      </dsp:nvSpPr>
      <dsp:spPr>
        <a:xfrm>
          <a:off x="8000614" y="586065"/>
          <a:ext cx="714440" cy="7144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C7BEE-3CB8-4BBF-9E4D-8A185112D709}">
      <dsp:nvSpPr>
        <dsp:cNvPr id="0" name=""/>
        <dsp:cNvSpPr/>
      </dsp:nvSpPr>
      <dsp:spPr>
        <a:xfrm>
          <a:off x="7337205" y="1953707"/>
          <a:ext cx="2041257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Students create a visual portrait that represents their identities, beliefs and         values</a:t>
          </a:r>
          <a:r>
            <a:rPr lang="en-US" sz="1100" i="1" kern="1200"/>
            <a:t> </a:t>
          </a:r>
          <a:endParaRPr lang="en-US" sz="1100" kern="1200"/>
        </a:p>
      </dsp:txBody>
      <dsp:txXfrm>
        <a:off x="7337205" y="1953707"/>
        <a:ext cx="2041257" cy="855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45E1C-9894-4439-AF5A-4F7FC46D5B14}">
      <dsp:nvSpPr>
        <dsp:cNvPr id="0" name=""/>
        <dsp:cNvSpPr/>
      </dsp:nvSpPr>
      <dsp:spPr>
        <a:xfrm>
          <a:off x="233206" y="218"/>
          <a:ext cx="1725087" cy="10350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Stereotypes refers  to overly simplifies and often inaccurate beliefs or assumptions about a group of people</a:t>
          </a:r>
        </a:p>
      </dsp:txBody>
      <dsp:txXfrm>
        <a:off x="233206" y="218"/>
        <a:ext cx="1725087" cy="1035052"/>
      </dsp:txXfrm>
    </dsp:sp>
    <dsp:sp modelId="{5EF9120C-2532-4430-B57F-97540C702E6D}">
      <dsp:nvSpPr>
        <dsp:cNvPr id="0" name=""/>
        <dsp:cNvSpPr/>
      </dsp:nvSpPr>
      <dsp:spPr>
        <a:xfrm>
          <a:off x="2130802" y="218"/>
          <a:ext cx="1725087" cy="10350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Stereotypes can be based on race, gender, ethnicity and nationality.</a:t>
          </a:r>
        </a:p>
      </dsp:txBody>
      <dsp:txXfrm>
        <a:off x="2130802" y="218"/>
        <a:ext cx="1725087" cy="1035052"/>
      </dsp:txXfrm>
    </dsp:sp>
    <dsp:sp modelId="{7DAFE6E8-4EA7-44B7-B0E7-25981CD8643E}">
      <dsp:nvSpPr>
        <dsp:cNvPr id="0" name=""/>
        <dsp:cNvSpPr/>
      </dsp:nvSpPr>
      <dsp:spPr>
        <a:xfrm>
          <a:off x="233206" y="1207780"/>
          <a:ext cx="1725087" cy="10350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Stereotypes can lead to:</a:t>
          </a:r>
        </a:p>
      </dsp:txBody>
      <dsp:txXfrm>
        <a:off x="233206" y="1207780"/>
        <a:ext cx="1725087" cy="1035052"/>
      </dsp:txXfrm>
    </dsp:sp>
    <dsp:sp modelId="{4B503684-22CA-4F84-BB1F-84D8A5A247E2}">
      <dsp:nvSpPr>
        <dsp:cNvPr id="0" name=""/>
        <dsp:cNvSpPr/>
      </dsp:nvSpPr>
      <dsp:spPr>
        <a:xfrm>
          <a:off x="2130802" y="1207780"/>
          <a:ext cx="1725087" cy="10350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-discrimination and prejudice</a:t>
          </a:r>
        </a:p>
      </dsp:txBody>
      <dsp:txXfrm>
        <a:off x="2130802" y="1207780"/>
        <a:ext cx="1725087" cy="1035052"/>
      </dsp:txXfrm>
    </dsp:sp>
    <dsp:sp modelId="{F864642F-3F7E-46E7-A4A2-74786A49B294}">
      <dsp:nvSpPr>
        <dsp:cNvPr id="0" name=""/>
        <dsp:cNvSpPr/>
      </dsp:nvSpPr>
      <dsp:spPr>
        <a:xfrm>
          <a:off x="233206" y="2415341"/>
          <a:ext cx="1725087" cy="10350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-limited opportunities and expectations</a:t>
          </a:r>
        </a:p>
      </dsp:txBody>
      <dsp:txXfrm>
        <a:off x="233206" y="2415341"/>
        <a:ext cx="1725087" cy="1035052"/>
      </dsp:txXfrm>
    </dsp:sp>
    <dsp:sp modelId="{D170D1AC-BC29-42B1-947E-9FE8CEDBA655}">
      <dsp:nvSpPr>
        <dsp:cNvPr id="0" name=""/>
        <dsp:cNvSpPr/>
      </dsp:nvSpPr>
      <dsp:spPr>
        <a:xfrm>
          <a:off x="2130802" y="2415341"/>
          <a:ext cx="1725087" cy="10350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-misunderstandings</a:t>
          </a:r>
        </a:p>
      </dsp:txBody>
      <dsp:txXfrm>
        <a:off x="2130802" y="2415341"/>
        <a:ext cx="1725087" cy="1035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086C8-270D-4EF7-834C-917930677047}">
      <dsp:nvSpPr>
        <dsp:cNvPr id="0" name=""/>
        <dsp:cNvSpPr/>
      </dsp:nvSpPr>
      <dsp:spPr>
        <a:xfrm>
          <a:off x="1292187" y="28061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76C66-B527-4098-9268-4C2A4D993E39}">
      <dsp:nvSpPr>
        <dsp:cNvPr id="0" name=""/>
        <dsp:cNvSpPr/>
      </dsp:nvSpPr>
      <dsp:spPr>
        <a:xfrm>
          <a:off x="104187" y="269492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Discuss justice and fairness with students.</a:t>
          </a:r>
        </a:p>
      </dsp:txBody>
      <dsp:txXfrm>
        <a:off x="104187" y="2694927"/>
        <a:ext cx="4320000" cy="720000"/>
      </dsp:txXfrm>
    </dsp:sp>
    <dsp:sp modelId="{96C08438-FA43-4A90-AAA6-EBCF13B570FB}">
      <dsp:nvSpPr>
        <dsp:cNvPr id="0" name=""/>
        <dsp:cNvSpPr/>
      </dsp:nvSpPr>
      <dsp:spPr>
        <a:xfrm>
          <a:off x="6368187" y="28061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DF67C-1582-4F39-831A-04DF557E24F3}">
      <dsp:nvSpPr>
        <dsp:cNvPr id="0" name=""/>
        <dsp:cNvSpPr/>
      </dsp:nvSpPr>
      <dsp:spPr>
        <a:xfrm>
          <a:off x="5180187" y="269492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Analyze “</a:t>
          </a:r>
          <a:r>
            <a:rPr lang="en-US" sz="2100" i="1" kern="1200" dirty="0"/>
            <a:t>I have a dream speech.” - Dr. Martin Luther King, J.R.</a:t>
          </a:r>
          <a:endParaRPr lang="en-US" sz="2100" kern="1200" dirty="0"/>
        </a:p>
      </dsp:txBody>
      <dsp:txXfrm>
        <a:off x="5180187" y="269492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1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2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8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0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54A707E3-4998-4F9B-A1CC-115C016C22E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317-F835-4CD1-B212-EE720ED683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E14B-AB79-4B6A-8569-8A7F169E78DF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4E66CC-98B4-4CAC-ABAD-5C442D1312D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celebrating.com/essay/intolerance-essa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ebenglish.se/page-toleran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3AQ7yC5jQ2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048568@N03/16338384932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cationalberta.ca/fitfol/chapter/__unknown__-6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ixabay.com/en/circle-hands-teamwork-community-312343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8.jp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hyperlink" Target="https://www.youthvoices.live/accepting-difficult-emotions-surrounding-race-annotations/" TargetMode="External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fl.pb.unizin.org/integratingveterinarymedicinewithsheltersystems/chapter/social-justice-diversity-equity-and-inclusion-in-animal-shelters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harlottehoatherblog.com/2014/03/02/event-response-outcom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jackbenimble.blogspot.com/2006/01/martin-luther-king-and-my-s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archive.org/details/i-have-a-dream-vid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t.xula.edu/food/using-word-clouds-in-education/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blog.aladin.co.kr/759779161?page=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xoeGL3tT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s://www.pngall.com/call-to-action-png/" TargetMode="Externa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classroom-materials/united-states-history-primary-source-timeline/post-war-united-states-1945-1968/arts-and-entertainment-1945-1968/" TargetMode="External"/><Relationship Id="rId2" Type="http://schemas.openxmlformats.org/officeDocument/2006/relationships/hyperlink" Target="https://www.nea.org/professional-excellence/student-engagement/tools-tips/black-history-month-lessons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01.safelinks.protection.outlook.com/?url=https%3A%2F%2Fwww.witnesstreeinstitute.org%2F&amp;data=05%7C02%7C%7Cf34bb329ce6c49e1650208dc2023d2ff%7C84df9e7fe9f640afb435aaaaaaaaaaaa%7C1%7C0%7C638420585447017853%7CUnknown%7CTWFpbGZsb3d8eyJWIjoiMC4wLjAwMDAiLCJQIjoiV2luMzIiLCJBTiI6Ik1haWwiLCJXVCI6Mn0%3D%7C0%7C%7C%7C&amp;sdata=Df%2FJEdzkzMCf%2BLCNyXeflY2QWklpbqFvqReJQPvydG0%3D&amp;reserved=0" TargetMode="External"/><Relationship Id="rId5" Type="http://schemas.openxmlformats.org/officeDocument/2006/relationships/hyperlink" Target="https://www.history.com/topics/black-history/i-have-a-dream-speech#civil-rights-movement-before-the-speech" TargetMode="External"/><Relationship Id="rId4" Type="http://schemas.openxmlformats.org/officeDocument/2006/relationships/hyperlink" Target="https://www.npr.org/series/4823817/the-history-of-hip-ho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news/harlem-renaissance-phot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6011-9F53-603A-91ED-AA5FBA85E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Part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0A1A6-47E0-FB75-489B-3B61B12F9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Celebrating Black History Month</a:t>
            </a:r>
          </a:p>
        </p:txBody>
      </p:sp>
    </p:spTree>
    <p:extLst>
      <p:ext uri="{BB962C8B-B14F-4D97-AF65-F5344CB8AC3E}">
        <p14:creationId xmlns:p14="http://schemas.microsoft.com/office/powerpoint/2010/main" val="380996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FB62-76E0-F1A9-BFB8-1A9B555B2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3613"/>
            <a:ext cx="4087813" cy="2379662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 </a:t>
            </a:r>
          </a:p>
        </p:txBody>
      </p:sp>
      <p:pic>
        <p:nvPicPr>
          <p:cNvPr id="3074" name="Picture 2" descr="Tolerance logo, flat style 14575547 Vector Art at Vecteezy">
            <a:extLst>
              <a:ext uri="{FF2B5EF4-FFF2-40B4-BE49-F238E27FC236}">
                <a16:creationId xmlns:a16="http://schemas.microsoft.com/office/drawing/2014/main" id="{03C90E7E-71C4-B44B-E03C-00B2F8A09B7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6" r="-1" b="21613"/>
          <a:stretch/>
        </p:blipFill>
        <p:spPr bwMode="auto">
          <a:xfrm>
            <a:off x="1964267" y="1470555"/>
            <a:ext cx="7845777" cy="38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A349-17C7-108E-F29C-52191BF8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/>
              <a:t>      Understanding and Practicing Tolerance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DE075C8-4120-C0B9-1555-7C5F1AD8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184357"/>
            <a:ext cx="4075733" cy="32819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What is tolerance? ( S.T.R.I.K.E)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Explain inclusion, diversity, stereotypes, biases and positive race relations.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Discuss why tolerance is important in school and the community.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Emphasize the importance of active listening and empathy in practicing tolerance.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Assign students to create posters or drawings that represent tolerance.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 Display a tolerance wall at the school.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666FD6-9A34-491A-B647-2652CD1F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184357"/>
            <a:ext cx="4948659" cy="3281988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FEA252-55E0-415B-93F5-4415DC76A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B13688-A3B1-41D4-B6C8-FC7896CC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A group of multi coloured wooden stick figures">
            <a:extLst>
              <a:ext uri="{FF2B5EF4-FFF2-40B4-BE49-F238E27FC236}">
                <a16:creationId xmlns:a16="http://schemas.microsoft.com/office/drawing/2014/main" id="{E4E943C5-3219-CBC2-C3E4-2E0B89190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2" r="3" b="1356"/>
          <a:stretch/>
        </p:blipFill>
        <p:spPr>
          <a:xfrm>
            <a:off x="6277257" y="2341994"/>
            <a:ext cx="4613872" cy="29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9A630-EB15-C567-5F03-F7843F18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en-US" dirty="0"/>
              <a:t> What is Tolerance?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7AD1-E3C4-5064-DBF9-D740A3AC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4089097" cy="390958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The ability or willingness to accept the existence of opinions or behavior that one dislikes or disagrees with.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 Matrix </a:t>
            </a:r>
            <a:r>
              <a:rPr lang="en-US" sz="3600" dirty="0">
                <a:solidFill>
                  <a:schemeClr val="accent5"/>
                </a:solidFill>
              </a:rPr>
              <a:t>T</a:t>
            </a:r>
            <a:r>
              <a:rPr lang="en-US" sz="3200" dirty="0"/>
              <a:t> </a:t>
            </a:r>
            <a:r>
              <a:rPr lang="en-US" sz="2400" dirty="0"/>
              <a:t>in </a:t>
            </a:r>
            <a:r>
              <a:rPr lang="en-US" sz="3200" dirty="0"/>
              <a:t> </a:t>
            </a:r>
            <a:r>
              <a:rPr lang="en-US" dirty="0">
                <a:solidFill>
                  <a:srgbClr val="0070C0"/>
                </a:solidFill>
              </a:rPr>
              <a:t>S.T.I.K.E</a:t>
            </a:r>
          </a:p>
          <a:p>
            <a:r>
              <a:rPr lang="en-US" dirty="0">
                <a:solidFill>
                  <a:srgbClr val="0070C0"/>
                </a:solidFill>
              </a:rPr>
              <a:t>We respect others and accept differences.</a:t>
            </a:r>
          </a:p>
          <a:p>
            <a:pPr marL="0" indent="0">
              <a:buNone/>
            </a:pP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B8419321-2120-E2C0-FEF9-40C4F78C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6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0BA6-3273-75FC-BD77-FEFB194E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Do you tolerate intolerance?????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D85240-AA06-48C1-8B0E-9459DF90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4695" y="2184357"/>
            <a:ext cx="4953618" cy="3281988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277746-56E8-47DC-B34E-842526EC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7769A-435E-4956-BFF3-2548E0F1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978ED6-644F-62A3-6B25-E81ED17FC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83" r="3" b="1107"/>
          <a:stretch/>
        </p:blipFill>
        <p:spPr>
          <a:xfrm>
            <a:off x="1711304" y="2348949"/>
            <a:ext cx="4613872" cy="29496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002C-ADBA-E7B9-EC55-80595701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902" y="2184357"/>
            <a:ext cx="4075951" cy="32819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Inter"/>
              </a:rPr>
              <a:t>Are you someone who rejects things that are different?</a:t>
            </a:r>
          </a:p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Inter"/>
              </a:rPr>
              <a:t> Do you immediately say no to outside, strange ideas, and even end up looking down on them?</a:t>
            </a:r>
          </a:p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Inter"/>
              </a:rPr>
              <a:t> Are you a person who gets annoyed when people with different opinions seem to have more opportunities to express them? </a:t>
            </a:r>
          </a:p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Inter"/>
              </a:rPr>
              <a:t>Do you think everyone should think the same way as you?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1884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4" name="Rectangle 2103">
            <a:extLst>
              <a:ext uri="{FF2B5EF4-FFF2-40B4-BE49-F238E27FC236}">
                <a16:creationId xmlns:a16="http://schemas.microsoft.com/office/drawing/2014/main" id="{86DCC07D-0682-43DD-8E1D-A7E1A200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90887-7F53-520A-3850-1BD03357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</p:spPr>
        <p:txBody>
          <a:bodyPr>
            <a:normAutofit/>
          </a:bodyPr>
          <a:lstStyle/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2106" name="Straight Connector 2105">
            <a:extLst>
              <a:ext uri="{FF2B5EF4-FFF2-40B4-BE49-F238E27FC236}">
                <a16:creationId xmlns:a16="http://schemas.microsoft.com/office/drawing/2014/main" id="{CFD2F77C-875F-41A0-8EBC-28434D7AB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07" name="Rectangle 2106">
            <a:extLst>
              <a:ext uri="{FF2B5EF4-FFF2-40B4-BE49-F238E27FC236}">
                <a16:creationId xmlns:a16="http://schemas.microsoft.com/office/drawing/2014/main" id="{B31F733E-72CB-4790-8DDB-2B75BF2F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86" name="Content Placeholder 2053">
            <a:extLst>
              <a:ext uri="{FF2B5EF4-FFF2-40B4-BE49-F238E27FC236}">
                <a16:creationId xmlns:a16="http://schemas.microsoft.com/office/drawing/2014/main" id="{1D77B54C-0119-7971-AC5D-7660C1C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3443408" cy="34506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800" dirty="0"/>
              <a:t>Traits of Tolerance</a:t>
            </a:r>
          </a:p>
        </p:txBody>
      </p: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4BEA8F1B-01B9-48AC-B40A-3EB0C31BB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100" name="Rectangle 2099">
              <a:extLst>
                <a:ext uri="{FF2B5EF4-FFF2-40B4-BE49-F238E27FC236}">
                  <a16:creationId xmlns:a16="http://schemas.microsoft.com/office/drawing/2014/main" id="{C7B42F96-B6DB-425D-B8A3-FC1A4ACC2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Rectangle 2108">
              <a:extLst>
                <a:ext uri="{FF2B5EF4-FFF2-40B4-BE49-F238E27FC236}">
                  <a16:creationId xmlns:a16="http://schemas.microsoft.com/office/drawing/2014/main" id="{542320A8-F822-4BA4-801E-51C625DF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Tolerance will save the world! - ppt video online download">
            <a:extLst>
              <a:ext uri="{FF2B5EF4-FFF2-40B4-BE49-F238E27FC236}">
                <a16:creationId xmlns:a16="http://schemas.microsoft.com/office/drawing/2014/main" id="{03438C28-D739-7715-AF56-417523BF2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2102">
            <a:extLst>
              <a:ext uri="{FF2B5EF4-FFF2-40B4-BE49-F238E27FC236}">
                <a16:creationId xmlns:a16="http://schemas.microsoft.com/office/drawing/2014/main" id="{42410908-06D9-49D7-AEF3-2C2522D6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105" name="Straight Connector 2104">
            <a:extLst>
              <a:ext uri="{FF2B5EF4-FFF2-40B4-BE49-F238E27FC236}">
                <a16:creationId xmlns:a16="http://schemas.microsoft.com/office/drawing/2014/main" id="{C0EA4A9A-79FB-44BC-ABFC-59448E3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980C74-AF2A-4450-847A-E743B22A2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F55BE-54D1-8EFC-F1DE-2A7789B8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                   Tolerance &amp; Inclusion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CE1AD2-68C8-4D23-BCA6-A6714F325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C92D5-DA82-49A4-B257-78C3125F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113B18-F347-9397-CF87-EB6DD6D2C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72067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75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E94E3B-CFA4-455A-9673-F46D27D1F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71B8AF-24E1-4CE5-BB2F-6872EEC22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B4AA9-6B97-49B3-2BF3-D984948E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E6928-1881-40F9-942A-64C25008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EE85D1E-6AE6-45FB-8F62-424732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C9DAD0-4276-4BDF-80D8-C985DFED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827CF0-2230-41FD-8518-1B5AD4769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78819A3-0A53-705E-B4AA-3A7FB9BA4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5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A white text on a grey background&#10;&#10;Description automatically generated">
            <a:extLst>
              <a:ext uri="{FF2B5EF4-FFF2-40B4-BE49-F238E27FC236}">
                <a16:creationId xmlns:a16="http://schemas.microsoft.com/office/drawing/2014/main" id="{CC4DA02D-8488-B8B7-8418-8565CCB3B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1324" y="2125968"/>
            <a:ext cx="4242437" cy="32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96A513-97D8-4AC6-AC6A-1D833A56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9FBAF-58DF-421B-B0FC-BE534D2F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44332-5695-4EFE-644B-E194D953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436" y="22736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                     </a:t>
            </a:r>
            <a:r>
              <a:rPr lang="en-US" sz="4800" dirty="0"/>
              <a:t>Building  Tolerance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A13349-E604-4469-B599-3DADA7A93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59C4CAC-B6F7-4EB9-B195-2DE22AE63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084F8E6-FFA0-6A06-57AB-6915F2027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2869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94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87A55-7FAE-DF5F-1EEB-1FE6E6CD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>
            <a:normAutofit/>
          </a:bodyPr>
          <a:lstStyle/>
          <a:p>
            <a:r>
              <a:rPr lang="en-US" dirty="0"/>
              <a:t>                  </a:t>
            </a:r>
            <a:r>
              <a:rPr lang="en-US" dirty="0">
                <a:solidFill>
                  <a:schemeClr val="accent3"/>
                </a:solidFill>
              </a:rPr>
              <a:t>Tolerance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1F35-DBC8-7B00-A294-5B4D5AB0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64991"/>
            <a:ext cx="9405891" cy="240357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HELLO - a short film about tolerance &amp; diversity (1ST PLACE in the Nikon Cinema Z Film Fest 2019) (youtube.com)</a:t>
            </a:r>
            <a:endParaRPr lang="en-US" dirty="0"/>
          </a:p>
          <a:p>
            <a:r>
              <a:rPr lang="en-US" dirty="0"/>
              <a:t>Encourage students to discuss their thoughts and ideas in a small group.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8699095-CEB1-4E14-B995-7B7553B9B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C86B-9317-6AFA-89A2-2B99E409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752432"/>
          </a:xfrm>
        </p:spPr>
        <p:txBody>
          <a:bodyPr/>
          <a:lstStyle/>
          <a:p>
            <a:r>
              <a:rPr lang="en-US" dirty="0"/>
              <a:t>   Importance of Tolerance and Inclusivity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368D-DB98-DD7E-4BB7-7F42B80F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Tolerance and inclusivity are both essential in building a harmonious society.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promote peace and reduce conflicts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 encourages diversity and inclusivity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fosters a culture of empathy and respect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learn from others and broadens our worldview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build stronger and more resilient communities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6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5FC9-5F7C-819B-C7B4-E0B71E25F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Black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History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2A7D7-5A32-9E7F-B92E-C95CD40A1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African American and the Arts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81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0914BD6-D576-4B27-A961-F58D083B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524A2-8248-95F4-A8E4-BCB9178F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en-US"/>
              <a:t>                      Tolerance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88D8C7-75CD-4140-BA5A-DF0EA571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4E1CA81-E878-4A91-BF30-823AD5BA0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6F7C-F32C-9156-1F0B-510E3C79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467239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Create and display a </a:t>
            </a:r>
            <a:r>
              <a:rPr lang="en-US" i="1" dirty="0"/>
              <a:t>Tolerance wall </a:t>
            </a:r>
            <a:r>
              <a:rPr lang="en-US" dirty="0"/>
              <a:t>at the school involving famous quotes, sayings or pictures.</a:t>
            </a:r>
          </a:p>
          <a:p>
            <a:pPr marL="0" indent="0">
              <a:buNone/>
            </a:pPr>
            <a:r>
              <a:rPr lang="en-US" dirty="0"/>
              <a:t> “Tolerance is a virtue that makes peace    possible”.– Kofi Annan( </a:t>
            </a:r>
            <a:r>
              <a:rPr lang="en-US" i="1" dirty="0"/>
              <a:t>Former UN secretary General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3ECA81-4891-4DFE-AE06-30D5541C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346818-3837-4FCD-8757-E7126B680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525097-32E2-4474-B41F-8CCBF88B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79A098-AD28-14C0-39B0-C9EAC860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" r="236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5FBBCCA-7B19-4400-A846-38886F0E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E310B7-A32E-4E21-9CF1-EBF3F8AC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6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1E78-3693-6D3D-76D0-ADD05D3D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Tolerance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Inclusion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D8A52E6-336D-DD1E-8951-980471D9B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4670"/>
              </p:ext>
            </p:extLst>
          </p:nvPr>
        </p:nvGraphicFramePr>
        <p:xfrm>
          <a:off x="1535113" y="2336353"/>
          <a:ext cx="9520237" cy="312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18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8FD6-5150-B408-9521-096B52B1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3" y="804520"/>
            <a:ext cx="9732081" cy="944382"/>
          </a:xfrm>
        </p:spPr>
        <p:txBody>
          <a:bodyPr/>
          <a:lstStyle/>
          <a:p>
            <a:r>
              <a:rPr lang="en-US" dirty="0"/>
              <a:t>                         Social Justice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E470B-0813-E4F3-CD99-131C13A46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4696" y="2025003"/>
            <a:ext cx="8321043" cy="34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71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3C37D-9DA0-B32A-5D5D-A4485B98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Embracing diversity       means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C77EBE-26DC-F343-5130-176E6FFDE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5392" y="2144180"/>
            <a:ext cx="546723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and appreciating individual   differences.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Creating inclusive environments where everyone feels valued and respected.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Promoting mutual understanding and empathy.</a:t>
            </a:r>
          </a:p>
        </p:txBody>
      </p:sp>
      <p:pic>
        <p:nvPicPr>
          <p:cNvPr id="11" name="Graphic 10" descr="Group">
            <a:extLst>
              <a:ext uri="{FF2B5EF4-FFF2-40B4-BE49-F238E27FC236}">
                <a16:creationId xmlns:a16="http://schemas.microsoft.com/office/drawing/2014/main" id="{07892461-7AFE-461B-4D69-A6A1AF317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8939" y="3037579"/>
            <a:ext cx="2491906" cy="2491906"/>
          </a:xfrm>
          <a:prstGeom prst="rect">
            <a:avLst/>
          </a:prstGeom>
        </p:spPr>
      </p:pic>
      <p:pic>
        <p:nvPicPr>
          <p:cNvPr id="9" name="Picture 8" descr="A group of hands forming a circle&#10;&#10;Description automatically generated">
            <a:extLst>
              <a:ext uri="{FF2B5EF4-FFF2-40B4-BE49-F238E27FC236}">
                <a16:creationId xmlns:a16="http://schemas.microsoft.com/office/drawing/2014/main" id="{09F80B68-9F26-9A96-22BE-F3B31C961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53988" y="688790"/>
            <a:ext cx="2491907" cy="249190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328F67-49A6-AC8A-69EA-4B0EE427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            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BAC1D-0290-D796-9AEE-715CC78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4411" y="1482483"/>
            <a:ext cx="4960442" cy="33069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5EADC6-091C-2297-DDF4-4360B23E770E}"/>
              </a:ext>
            </a:extLst>
          </p:cNvPr>
          <p:cNvSpPr>
            <a:spLocks/>
          </p:cNvSpPr>
          <p:nvPr/>
        </p:nvSpPr>
        <p:spPr>
          <a:xfrm>
            <a:off x="6695768" y="933450"/>
            <a:ext cx="3909724" cy="3449638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45F3C78E-70E8-C76F-E1A9-3E9EDBB32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765688"/>
              </p:ext>
            </p:extLst>
          </p:nvPr>
        </p:nvGraphicFramePr>
        <p:xfrm>
          <a:off x="1534695" y="2015732"/>
          <a:ext cx="408909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04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BA7E4A-8213-0F8F-6912-2F451806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Recognizing and understanding biases</a:t>
            </a:r>
          </a:p>
        </p:txBody>
      </p:sp>
      <p:pic>
        <p:nvPicPr>
          <p:cNvPr id="6" name="Content Placeholder 5" descr="A group of people with different colored heads&#10;&#10;Description automatically generated">
            <a:extLst>
              <a:ext uri="{FF2B5EF4-FFF2-40B4-BE49-F238E27FC236}">
                <a16:creationId xmlns:a16="http://schemas.microsoft.com/office/drawing/2014/main" id="{04C6BE44-655B-746C-4E7D-F2C372AB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4695" y="3016958"/>
            <a:ext cx="4790481" cy="1616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AE96BC-99D8-F46C-36C3-B3B96250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2" y="2184357"/>
            <a:ext cx="4249401" cy="328199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Biases are systematic errors in thinking and decision-making that results from mental shortcuts or heuristics.</a:t>
            </a:r>
          </a:p>
          <a:p>
            <a:pPr>
              <a:spcAft>
                <a:spcPts val="600"/>
              </a:spcAft>
            </a:pPr>
            <a:r>
              <a:rPr lang="en-US" dirty="0"/>
              <a:t> They can also lead to inaccurate judgements and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410979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8FB920-D5E3-4F09-967F-5DB75441A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71FD3C-D75F-AFCF-2E36-89484790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  Positive Race Relations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D85240-AA06-48C1-8B0E-9459DF90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4695" y="2184357"/>
            <a:ext cx="4953618" cy="3281988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277746-56E8-47DC-B34E-842526EC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67769A-435E-4956-BFF3-2548E0F1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close-up of words&#10;&#10;Description automatically generated">
            <a:extLst>
              <a:ext uri="{FF2B5EF4-FFF2-40B4-BE49-F238E27FC236}">
                <a16:creationId xmlns:a16="http://schemas.microsoft.com/office/drawing/2014/main" id="{150AA9B2-3DEF-32C7-C865-B5D13B1A1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" b="4585"/>
          <a:stretch/>
        </p:blipFill>
        <p:spPr>
          <a:xfrm>
            <a:off x="1711304" y="2348949"/>
            <a:ext cx="4613872" cy="29496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CD2A-4A58-F8B3-F2AD-9930E85EC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902" y="2184357"/>
            <a:ext cx="4075951" cy="3281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Means fostering an inclusive and respectful interactions between individuals  of different racial and ethnic backgrounds.</a:t>
            </a:r>
          </a:p>
          <a:p>
            <a:pPr>
              <a:lnSpc>
                <a:spcPct val="110000"/>
              </a:lnSpc>
            </a:pPr>
            <a:r>
              <a:rPr lang="en-US" sz="1900"/>
              <a:t>Recognizing and celebrating diversity</a:t>
            </a:r>
          </a:p>
          <a:p>
            <a:pPr>
              <a:lnSpc>
                <a:spcPct val="110000"/>
              </a:lnSpc>
            </a:pPr>
            <a:r>
              <a:rPr lang="en-US" sz="1900"/>
              <a:t>Promoting equity and inclusion, and working together to break down barriers and stereotypes</a:t>
            </a:r>
          </a:p>
        </p:txBody>
      </p:sp>
    </p:spTree>
    <p:extLst>
      <p:ext uri="{BB962C8B-B14F-4D97-AF65-F5344CB8AC3E}">
        <p14:creationId xmlns:p14="http://schemas.microsoft.com/office/powerpoint/2010/main" val="135209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group of multi coloured wooden stick figures">
            <a:extLst>
              <a:ext uri="{FF2B5EF4-FFF2-40B4-BE49-F238E27FC236}">
                <a16:creationId xmlns:a16="http://schemas.microsoft.com/office/drawing/2014/main" id="{3308194A-A8DB-963B-362A-4AC3F032F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31" r="-1" b="653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72471-1999-1220-F84C-16CAA7B2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Benefits of Positive Race Relations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0D98-6B70-E1F3-B6B0-145D9009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Improved understanding and empathy</a:t>
            </a:r>
          </a:p>
          <a:p>
            <a:r>
              <a:rPr lang="en-US" dirty="0"/>
              <a:t>Enhanced cultural competence</a:t>
            </a:r>
          </a:p>
          <a:p>
            <a:r>
              <a:rPr lang="en-US" dirty="0"/>
              <a:t>Increased diversity and inclusion</a:t>
            </a:r>
          </a:p>
          <a:p>
            <a:r>
              <a:rPr lang="en-US" dirty="0"/>
              <a:t>Reduced discrimination and bias</a:t>
            </a:r>
          </a:p>
          <a:p>
            <a:r>
              <a:rPr lang="en-US" dirty="0"/>
              <a:t>Stronger, more inclusive communities</a:t>
            </a:r>
          </a:p>
          <a:p>
            <a:endParaRPr lang="en-US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5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7980C74-AF2A-4450-847A-E743B22A2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D697F-DCF4-ABDA-0850-A5575B93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Social Justice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CE1AD2-68C8-4D23-BCA6-A6714F325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8C92D5-DA82-49A4-B257-78C3125F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58FFCFA-73B8-9EE8-7BBC-F3F263464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800342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602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8FB920-D5E3-4F09-967F-5DB75441A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3D92DA-624B-C788-1698-6963AC0A00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4696" y="804519"/>
            <a:ext cx="9520158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 Civil Rights  -  Dr. Martin Luther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8D51-ACE0-0E99-72F4-5683B219B0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4695" y="2184357"/>
            <a:ext cx="4075733" cy="3281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‘I Have a Dream’ is one of the greatest speeches in American history. Delivered by Martin Luther King, Jr. (1929-68) in Washington D.C. in 1963, the speech is a powerful rallying cry for racial equality and for a fairer and equal world in which African Americans will be as free as white Americans.</a:t>
            </a:r>
          </a:p>
          <a:p>
            <a:pPr marL="0"/>
            <a:endParaRPr lang="en-US" sz="1900" dirty="0"/>
          </a:p>
          <a:p>
            <a:pPr marL="0"/>
            <a:endParaRPr lang="en-US" sz="19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666FD6-9A34-491A-B647-2652CD1F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184357"/>
            <a:ext cx="4948659" cy="3281988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FEA252-55E0-415B-93F5-4415DC76A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B13688-A3B1-41D4-B6C8-FC7896CC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speaking into microphones&#10;&#10;Description automatically generated">
            <a:extLst>
              <a:ext uri="{FF2B5EF4-FFF2-40B4-BE49-F238E27FC236}">
                <a16:creationId xmlns:a16="http://schemas.microsoft.com/office/drawing/2014/main" id="{2F7F793E-453A-435D-B292-EF728598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46" r="-2" b="-2"/>
          <a:stretch/>
        </p:blipFill>
        <p:spPr>
          <a:xfrm>
            <a:off x="6277257" y="2341994"/>
            <a:ext cx="4613872" cy="29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0BEA5-FA61-9D85-C34B-36C57544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the significance of Black History Month?</a:t>
            </a: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0F62388A-698F-C41A-5BE5-740AC1647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171685"/>
              </p:ext>
            </p:extLst>
          </p:nvPr>
        </p:nvGraphicFramePr>
        <p:xfrm>
          <a:off x="1535114" y="2016125"/>
          <a:ext cx="9206868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33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CCD8-E9E4-E703-B763-8C2BA665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i="1" dirty="0"/>
              <a:t>  </a:t>
            </a:r>
            <a:r>
              <a:rPr lang="en-US" i="1" dirty="0">
                <a:solidFill>
                  <a:srgbClr val="0070C0"/>
                </a:solidFill>
              </a:rPr>
              <a:t>“I HAVE A DREAM”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797B5BFF-7EEB-CF0B-BD78-2BFB5AA0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184357"/>
            <a:ext cx="5919899" cy="32819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https://archive.org/details/i-have-a-dream-video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8F274-F202-4B27-B309-4109437C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184357"/>
            <a:ext cx="3108945" cy="3281988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838954-5F59-4389-8273-2C8DA8D05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61D9ED-8A22-4EBB-86E5-78B459F7E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2BCB1EF9-8E6A-8908-B2E6-DF188462F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46953" y="2342945"/>
            <a:ext cx="2725976" cy="1362988"/>
          </a:xfrm>
          <a:prstGeom prst="rect">
            <a:avLst/>
          </a:prstGeom>
        </p:spPr>
      </p:pic>
      <p:pic>
        <p:nvPicPr>
          <p:cNvPr id="8" name="Picture 7" descr="A close up of words&#10;&#10;Description automatically generated">
            <a:extLst>
              <a:ext uri="{FF2B5EF4-FFF2-40B4-BE49-F238E27FC236}">
                <a16:creationId xmlns:a16="http://schemas.microsoft.com/office/drawing/2014/main" id="{D1D56647-1EAE-7C75-D4D7-6D645DFF4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75592" y="3892976"/>
            <a:ext cx="2068698" cy="13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620535D-62C0-4ED1-8396-BE226BA3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3D249D65-8206-4545-A7C0-703C0B5B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F7A6A7D-4668-4543-BAFA-9ABEF0227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B2830-225F-C157-3A02-E7892387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2500"/>
            </a:br>
            <a:r>
              <a:rPr lang="en-US" sz="2500">
                <a:hlinkClick r:id="rId3"/>
              </a:rPr>
              <a:t>https://www.youtube.com/watch?v=OOxoeGL3tTo</a:t>
            </a:r>
            <a:br>
              <a:rPr lang="en-US" sz="2500"/>
            </a:br>
            <a:endParaRPr lang="en-US" sz="250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066B17F-E1D7-4A9E-A75C-090BE88FD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0988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hand pressing a button&#10;&#10;Description automatically generated">
            <a:extLst>
              <a:ext uri="{FF2B5EF4-FFF2-40B4-BE49-F238E27FC236}">
                <a16:creationId xmlns:a16="http://schemas.microsoft.com/office/drawing/2014/main" id="{13787E64-8CB1-771C-2C3B-35EF7F063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51532" y="1580225"/>
            <a:ext cx="4043084" cy="3327885"/>
          </a:xfrm>
          <a:prstGeom prst="rect">
            <a:avLst/>
          </a:prstGeom>
        </p:spPr>
      </p:pic>
      <p:pic>
        <p:nvPicPr>
          <p:cNvPr id="5" name="Content Placeholder 4" descr="Empty speech bubbles">
            <a:extLst>
              <a:ext uri="{FF2B5EF4-FFF2-40B4-BE49-F238E27FC236}">
                <a16:creationId xmlns:a16="http://schemas.microsoft.com/office/drawing/2014/main" id="{AC729665-379B-8C21-ACAF-7BB59B9CF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5515" r="-1" b="10213"/>
          <a:stretch/>
        </p:blipFill>
        <p:spPr>
          <a:xfrm>
            <a:off x="7858342" y="2023396"/>
            <a:ext cx="3692411" cy="2077017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C28CC81-D4E1-41F2-8753-458A5EFCC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C2C546E-CBF5-48DF-A42B-BE92568A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F538-7676-AC03-B16B-87D0EF3A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</a:t>
            </a:r>
            <a:r>
              <a:rPr lang="en-US" b="1" dirty="0">
                <a:solidFill>
                  <a:srgbClr val="00B0F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63AE-7D13-7251-17A0-6317A491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https://www.nea.org/professional-excellence/student-engagement/tools-tips/black-history-month-lessons-resources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FC63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https://www.loc.gov/classroom-materials/united-states-history-primary-source-timeline/post-war-united-states-1945-1968/arts-and-entertainment-1945-1968/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https://www.npr.org/series/4823817/the-history-of-hip-hop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https://www.history.com/topics/black-history/i-have-a-dream-speech#civil-rights-movement-before-the-speech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latin typeface="tahoma" panose="020B0604030504040204" pitchFamily="34" charset="0"/>
                <a:hlinkClick r:id="rId6" tooltip="Protected by Outlook: https://www.witnesstreeinstitute.org/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www.witnesstree institute.org</a:t>
            </a:r>
            <a:r>
              <a:rPr lang="en-US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F5CA04-4AE5-4561-8676-55CA3F736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0F1679-CFC3-4BCE-98A3-B5EFE23B9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21788B-AA9B-419E-9D39-E0F271859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25ACC8-4517-494C-A678-849320FE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7980C74-AF2A-4450-847A-E743B22A2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E1AD2-68C8-4D23-BCA6-A6714F325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98C92D5-DA82-49A4-B257-78C3125F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3D9351B-703C-5F22-33DD-D8AFC927A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27761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38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5E5CF-3D32-C5C2-A4F3-E1FDD050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en-US" dirty="0"/>
              <a:t>African American and the Arts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6FDBD-25E7-38DB-4E78-2608E6AB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4089097" cy="3450613"/>
          </a:xfrm>
        </p:spPr>
        <p:txBody>
          <a:bodyPr>
            <a:normAutofit/>
          </a:bodyPr>
          <a:lstStyle/>
          <a:p>
            <a:r>
              <a:rPr lang="en-US" dirty="0"/>
              <a:t>Discuss the impact of  historical achievements of African Americans and the arts.</a:t>
            </a:r>
          </a:p>
          <a:p>
            <a:r>
              <a:rPr lang="en-US" dirty="0"/>
              <a:t>Harlem Renaissance, The Great Migration, and The Civil Rights Movement.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13BD6810-D6D4-4E62-D082-3BD0CBAC2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28"/>
          <a:stretch/>
        </p:blipFill>
        <p:spPr>
          <a:xfrm>
            <a:off x="6094411" y="1740815"/>
            <a:ext cx="4960442" cy="27902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3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FC42-29B0-3D1A-B8BF-19CF64A5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African American and the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6CEF-5666-C9FF-1D3B-A02E1EBC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Explore how art forms like music ,dance, visual arts, literature reflect cultural </a:t>
            </a:r>
          </a:p>
          <a:p>
            <a:pPr marL="0" indent="0">
              <a:buNone/>
            </a:pPr>
            <a:r>
              <a:rPr lang="en-US" dirty="0"/>
              <a:t>  experiences and inclusion. </a:t>
            </a:r>
          </a:p>
          <a:p>
            <a:pPr marL="0" indent="0">
              <a:buNone/>
            </a:pPr>
            <a:r>
              <a:rPr lang="en-US" dirty="0"/>
              <a:t> Present videos and documentaries highlighting achievements of historical, social and cultural contributions of African Americans.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https://www.history.com/news/harlem-renaissance-photos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980C74-AF2A-4450-847A-E743B22A2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D4534-BC62-32DD-2AAC-8A457F5D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            African American and the Arts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CE1AD2-68C8-4D23-BCA6-A6714F325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C92D5-DA82-49A4-B257-78C3125F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C93CB3-C32E-A79B-B2CD-E903372E7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669706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15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D7389-EA4D-26DD-78FC-2191F7D0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                                Part 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52EA7D-536A-F20B-B52E-E77ECBD6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0FE9B6F-A7A5-454C-A29B-78650855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F45412BB-0710-491F-8867-9A99CABE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7B2834AA-34CE-478E-9162-A9DE9F056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5F36C-6DDD-305C-C307-96CA0BF7E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8643011" cy="551528"/>
          </a:xfrm>
        </p:spPr>
        <p:txBody>
          <a:bodyPr>
            <a:normAutofit/>
          </a:bodyPr>
          <a:lstStyle/>
          <a:p>
            <a:r>
              <a:rPr lang="en-US" sz="3600" dirty="0"/>
              <a:t>Lesson Plan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539C7-7E2D-43CD-A0B0-7DB12B863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729" y="5016709"/>
            <a:ext cx="8643011" cy="457219"/>
          </a:xfrm>
        </p:spPr>
        <p:txBody>
          <a:bodyPr>
            <a:normAutofit/>
          </a:bodyPr>
          <a:lstStyle/>
          <a:p>
            <a:r>
              <a:rPr lang="en-US" sz="1600"/>
              <a:t>DEPOALI Middle School</a:t>
            </a:r>
          </a:p>
        </p:txBody>
      </p:sp>
      <p:pic>
        <p:nvPicPr>
          <p:cNvPr id="1034" name="Picture 10" descr="KDMS STRIKEWEB - STRIKE Lessons">
            <a:extLst>
              <a:ext uri="{FF2B5EF4-FFF2-40B4-BE49-F238E27FC236}">
                <a16:creationId xmlns:a16="http://schemas.microsoft.com/office/drawing/2014/main" id="{AC3F1AD4-FCD8-A011-95FB-3C7EF025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141" y="643992"/>
            <a:ext cx="8102593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2CA684F6-9BEA-4E72-B0D7-E79B2B40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5725" y="4459039"/>
            <a:ext cx="0" cy="5515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73" name="Picture 1072">
            <a:extLst>
              <a:ext uri="{FF2B5EF4-FFF2-40B4-BE49-F238E27FC236}">
                <a16:creationId xmlns:a16="http://schemas.microsoft.com/office/drawing/2014/main" id="{FD551AE9-994D-4E62-9D3C-94D59C6C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6016C1FB-2B93-4561-A0F5-D4A8C9257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epoali Diamondbacks Logo">
            <a:extLst>
              <a:ext uri="{FF2B5EF4-FFF2-40B4-BE49-F238E27FC236}">
                <a16:creationId xmlns:a16="http://schemas.microsoft.com/office/drawing/2014/main" id="{BD12B05C-0DAD-1F9E-8577-0AEFA0F2A2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poali Diamondbacks Logo">
            <a:extLst>
              <a:ext uri="{FF2B5EF4-FFF2-40B4-BE49-F238E27FC236}">
                <a16:creationId xmlns:a16="http://schemas.microsoft.com/office/drawing/2014/main" id="{4762E2AF-40F8-0056-7A0F-0DC75B70D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poali Diamondbacks Logo">
            <a:extLst>
              <a:ext uri="{FF2B5EF4-FFF2-40B4-BE49-F238E27FC236}">
                <a16:creationId xmlns:a16="http://schemas.microsoft.com/office/drawing/2014/main" id="{7C2A1FCA-704C-EFF2-6B39-9D84775D67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125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0C9458A-10C2-4EC0-9038-2D6687925C4F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1242</Words>
  <Application>Microsoft Macintosh PowerPoint</Application>
  <PresentationFormat>Widescreen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Inter</vt:lpstr>
      <vt:lpstr>Palatino Linotype</vt:lpstr>
      <vt:lpstr>tahoma</vt:lpstr>
      <vt:lpstr>Times New Roman</vt:lpstr>
      <vt:lpstr>Gallery</vt:lpstr>
      <vt:lpstr>          Part A</vt:lpstr>
      <vt:lpstr>Black History Month</vt:lpstr>
      <vt:lpstr> What is the significance of Black History Month?</vt:lpstr>
      <vt:lpstr>PowerPoint Presentation</vt:lpstr>
      <vt:lpstr>African American and the Arts</vt:lpstr>
      <vt:lpstr>             African American and the Arts</vt:lpstr>
      <vt:lpstr>            African American and the Arts</vt:lpstr>
      <vt:lpstr>                                Part B</vt:lpstr>
      <vt:lpstr>Lesson Plan   </vt:lpstr>
      <vt:lpstr> </vt:lpstr>
      <vt:lpstr>      Understanding and Practicing Tolerance</vt:lpstr>
      <vt:lpstr> What is Tolerance?</vt:lpstr>
      <vt:lpstr>   Do you tolerate intolerance?????</vt:lpstr>
      <vt:lpstr> </vt:lpstr>
      <vt:lpstr>                      Tolerance &amp; Inclusion</vt:lpstr>
      <vt:lpstr> </vt:lpstr>
      <vt:lpstr>                     Building  Tolerance</vt:lpstr>
      <vt:lpstr>                  Tolerance and Inclusivity</vt:lpstr>
      <vt:lpstr>   Importance of Tolerance and Inclusivity</vt:lpstr>
      <vt:lpstr>                      Tolerance </vt:lpstr>
      <vt:lpstr>          Tolerance and Inclusion</vt:lpstr>
      <vt:lpstr>                         Social Justice</vt:lpstr>
      <vt:lpstr>Embracing diversity       means</vt:lpstr>
      <vt:lpstr>             </vt:lpstr>
      <vt:lpstr>Recognizing and understanding biases</vt:lpstr>
      <vt:lpstr>  Positive Race Relations</vt:lpstr>
      <vt:lpstr>Benefits of Positive Race Relations</vt:lpstr>
      <vt:lpstr>                             Social Justice</vt:lpstr>
      <vt:lpstr> Civil Rights  -  Dr. Martin Luther King</vt:lpstr>
      <vt:lpstr>     “I HAVE A DREAM” </vt:lpstr>
      <vt:lpstr> https://www.youtube.com/watch?v=OOxoeGL3tTo </vt:lpstr>
      <vt:lpstr>                                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History Month</dc:title>
  <dc:creator>Mullen-Atiemo, Josephine</dc:creator>
  <cp:lastModifiedBy>Phillips, Stefanie</cp:lastModifiedBy>
  <cp:revision>2</cp:revision>
  <dcterms:created xsi:type="dcterms:W3CDTF">2024-02-02T00:34:46Z</dcterms:created>
  <dcterms:modified xsi:type="dcterms:W3CDTF">2024-02-07T18:46:33Z</dcterms:modified>
</cp:coreProperties>
</file>