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6" r:id="rId5"/>
    <p:sldId id="271" r:id="rId6"/>
    <p:sldId id="268" r:id="rId7"/>
    <p:sldId id="269" r:id="rId8"/>
    <p:sldId id="272" r:id="rId9"/>
    <p:sldId id="27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vin, Aidan" initials="CA" lastIdx="1" clrIdx="0">
    <p:extLst>
      <p:ext uri="{19B8F6BF-5375-455C-9EA6-DF929625EA0E}">
        <p15:presenceInfo xmlns:p15="http://schemas.microsoft.com/office/powerpoint/2012/main" userId="b331df40-3f5e-430e-a942-8164ff84b3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0D50C-B9FA-9448-9FB3-43937A627686}" v="92" dt="2018-02-08T21:46:39.237"/>
    <p1510:client id="{3E9CA3DE-8325-3B47-91FC-B4370C9DBE92}" v="990" dt="2018-02-08T21:45:33.687"/>
    <p1510:client id="{8144084E-676E-4156-A2C1-E834CE006188}" v="1287" dt="2018-02-08T21:52:51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26T21:40:41.847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7C052-BEFA-4C41-B1EE-CBF322A11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2DCE08-F76E-184D-A393-283DB208C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B864EA-5DC5-E847-94AB-ED49D89A2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CFB2-3119-CC41-8F44-DD809A833CF2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002A62-2007-C749-A233-613BCE66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5D66C0-0212-F64C-B6A3-0B14B0E1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ECA4-4978-D641-B634-908FED68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9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E36927-FEB6-BA44-9AAF-D4B14D24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833F1F-A9B6-1B49-8FA1-2F0700325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608F21-08CA-8B42-AAC5-FD1977BD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CFB2-3119-CC41-8F44-DD809A833CF2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123D9B-87C2-1643-A01D-B1FFDB4C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4D35C6-368A-E74F-8683-4311D5C83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ECA4-4978-D641-B634-908FED68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9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EA78AC-A939-CF4E-A32E-4844CD4826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C169C4-4641-634F-8C3B-EA57F6C1E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17C8C0-6BAA-124F-9689-8CEA6A24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CFB2-3119-CC41-8F44-DD809A833CF2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F487D4-74D2-9943-AE67-174F567E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19283A-39F5-BF41-A0C6-DA4C24A7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ECA4-4978-D641-B634-908FED68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3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54D18-74CC-D147-B96F-429CA294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F04518-B593-5E4C-AFBE-364778D2A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E4DDD2-D15C-5B4E-A901-1700FB2F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CFB2-3119-CC41-8F44-DD809A833CF2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B0F353-EFFD-A446-AEA5-DEE9EFF5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6B4D44-B33C-E242-BB91-A0144FA8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ECA4-4978-D641-B634-908FED68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BC23B-63FB-A640-92DA-E48EEEE0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89E546-A12A-374D-966F-A4A426C1E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AE1344-997D-6648-929D-696EC15F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CFB2-3119-CC41-8F44-DD809A833CF2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E8DD0-1B88-354C-A02C-9F54AF78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3D4603-5964-9042-B197-E79C614E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ECA4-4978-D641-B634-908FED68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8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F50179-5F52-AC44-8CC5-4129E09F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AFF23B-0A98-4343-8312-4284C8848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B8713B-C613-9D48-99BB-0FA592E76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7E88FA-872C-1741-9851-DB66756A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CFB2-3119-CC41-8F44-DD809A833CF2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D4466A-F720-6D48-B99A-F651A57F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6D725C-52FA-974D-83B9-ECBD104E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ECA4-4978-D641-B634-908FED68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8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02DA7B-4BAF-0041-8B52-43E5EB7F2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A88505-6983-984D-9D58-5CC9603D8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00F14DD-5612-A041-96E4-03E1F2519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2D7D5B-BE0D-6A4F-AB40-E7F4F8F1C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00F6E43-E819-204D-A0CD-83CAD82A3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D01B78-087F-A949-A1C5-983C3D93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CFB2-3119-CC41-8F44-DD809A833CF2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550305-7958-8541-A39A-0C5B0127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0FEEEC-85D7-594F-94A2-3710127A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ECA4-4978-D641-B634-908FED68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3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E73517-CDB2-2B4F-A7C4-A4DD0FB6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F32C01A-F378-7248-B02B-76AFA878E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CFB2-3119-CC41-8F44-DD809A833CF2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02D256-4132-E84E-A315-0457FF6C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4EBA805-05EE-F14D-8FA8-4716CF20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ECA4-4978-D641-B634-908FED68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8C9F318-CB7F-164A-BF95-4219AAA4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CFB2-3119-CC41-8F44-DD809A833CF2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EB7450-DA16-4C4B-BEB8-8A79AB6B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A27FD9-283F-5F41-83C0-B2EFF0E3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ECA4-4978-D641-B634-908FED68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5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4C41F7-F60A-5B4B-A355-D2F4E121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B6423D-DF1F-0942-91ED-1050E5860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660C60-B019-6A4A-8ECA-3D6396A67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519539-18A3-FF4A-9554-C8C01FE39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CFB2-3119-CC41-8F44-DD809A833CF2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9C8944-453C-5244-AFD1-F597C699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77F9BF-DE35-7043-817D-8A7A3C7F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ECA4-4978-D641-B634-908FED68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6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81C38-9930-6D48-BF9F-D9AF949E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9F8758-1B18-6040-B042-0891513A3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67E329-DB89-4F4F-A39C-C99600532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7A2097-E2D5-7744-AD0C-CEA6A5BC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CFB2-3119-CC41-8F44-DD809A833CF2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D20A90-5425-9642-901E-AFC4FC74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74C7DD-222C-3444-B34D-92DBA04F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ECA4-4978-D641-B634-908FED68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0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1778DF-4487-1C48-8B0D-4A043E292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FBD94F-8872-3346-A343-7EEB36A6A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760262-A127-5449-8D80-966FE04ED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CFB2-3119-CC41-8F44-DD809A833CF2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355705-9BD4-E245-8A77-69FCBDDCA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ACD76C-55C2-544F-91A9-D9CCB63CC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FECA4-4978-D641-B634-908FED68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0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imeo.com/17649770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2439A8-DEC4-6B46-80DE-5178511FB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1787"/>
            <a:ext cx="12192000" cy="2162024"/>
          </a:xfrm>
        </p:spPr>
        <p:txBody>
          <a:bodyPr>
            <a:normAutofit/>
          </a:bodyPr>
          <a:lstStyle/>
          <a:p>
            <a:r>
              <a:rPr lang="en-US" sz="7500">
                <a:solidFill>
                  <a:schemeClr val="bg1"/>
                </a:solidFill>
              </a:rPr>
              <a:t>How to Behave on and off Campus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66763B-C406-354B-8070-A1B074F15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00736"/>
            <a:ext cx="9144000" cy="1250572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By:Joey Butler, Aidan </a:t>
            </a:r>
            <a:r>
              <a:rPr lang="en-US" sz="3200" err="1">
                <a:solidFill>
                  <a:schemeClr val="bg1"/>
                </a:solidFill>
              </a:rPr>
              <a:t>Chauvin</a:t>
            </a:r>
            <a:r>
              <a:rPr lang="en-US" sz="3200">
                <a:solidFill>
                  <a:schemeClr val="bg1"/>
                </a:solidFill>
              </a:rPr>
              <a:t>, </a:t>
            </a:r>
            <a:r>
              <a:rPr lang="en-US" sz="3200" err="1">
                <a:solidFill>
                  <a:schemeClr val="bg1"/>
                </a:solidFill>
              </a:rPr>
              <a:t>Shawnnessy</a:t>
            </a:r>
            <a:r>
              <a:rPr lang="en-US" sz="3200">
                <a:solidFill>
                  <a:schemeClr val="bg1"/>
                </a:solidFill>
              </a:rPr>
              <a:t> Crawford, Maddy Jaggers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7" y="1884477"/>
            <a:ext cx="3779186" cy="23812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745" y="1884477"/>
            <a:ext cx="3269713" cy="23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63E2D-8360-494B-B479-F977187B5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881" y="1501456"/>
            <a:ext cx="6682619" cy="51830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 you should know how to act on and off campus. Use this knowledge to help yourself and others.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186AE4D2-B044-194B-B353-26121901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857" y="0"/>
            <a:ext cx="2964543" cy="1376033"/>
          </a:xfrm>
        </p:spPr>
        <p:txBody>
          <a:bodyPr/>
          <a:lstStyle/>
          <a:p>
            <a:r>
              <a:rPr lang="en-US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6227" y="125423"/>
            <a:ext cx="3739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277">
            <a:off x="434968" y="2077915"/>
            <a:ext cx="4436483" cy="29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22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26050" y="1481667"/>
            <a:ext cx="7085190" cy="5334272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n-US" sz="3600"/>
              <a:t>   </a:t>
            </a:r>
            <a:r>
              <a:rPr lang="en-US" sz="3600">
                <a:solidFill>
                  <a:schemeClr val="bg1"/>
                </a:solidFill>
              </a:rPr>
              <a:t>How should you act during school?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Respect everyone</a:t>
            </a:r>
          </a:p>
          <a:p>
            <a:r>
              <a:rPr lang="en-US">
                <a:solidFill>
                  <a:schemeClr val="bg1"/>
                </a:solidFill>
              </a:rPr>
              <a:t>Use school supplies responsibly</a:t>
            </a:r>
          </a:p>
          <a:p>
            <a:r>
              <a:rPr lang="en-US">
                <a:solidFill>
                  <a:schemeClr val="bg1"/>
                </a:solidFill>
              </a:rPr>
              <a:t>Pick up after yourself</a:t>
            </a:r>
          </a:p>
          <a:p>
            <a:r>
              <a:rPr lang="en-US">
                <a:solidFill>
                  <a:schemeClr val="bg1"/>
                </a:solidFill>
              </a:rPr>
              <a:t>Act how you would act in front of your parents</a:t>
            </a:r>
          </a:p>
          <a:p>
            <a:r>
              <a:rPr lang="en-US">
                <a:solidFill>
                  <a:schemeClr val="bg1"/>
                </a:solidFill>
              </a:rPr>
              <a:t>Try your hardest to succeed </a:t>
            </a:r>
          </a:p>
          <a:p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" name="Process 4">
            <a:extLst>
              <a:ext uri="{FF2B5EF4-FFF2-40B4-BE49-F238E27FC236}">
                <a16:creationId xmlns:a16="http://schemas.microsoft.com/office/drawing/2014/main" xmlns="" id="{5A23F819-BB6A-E041-924D-922369581475}"/>
              </a:ext>
            </a:extLst>
          </p:cNvPr>
          <p:cNvSpPr/>
          <p:nvPr/>
        </p:nvSpPr>
        <p:spPr>
          <a:xfrm>
            <a:off x="4080626" y="2137969"/>
            <a:ext cx="7085190" cy="366042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BA0F7D-8FD8-0240-A0FA-5FB4028B3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070" y="438868"/>
            <a:ext cx="9960579" cy="78075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BehaviorOn Campus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ABE81C4-6E61-164D-B4AC-4699EB5778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309">
            <a:off x="309526" y="1354249"/>
            <a:ext cx="3477283" cy="20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4BE13A9-DED4-794E-9A56-2A171A724BDB}"/>
              </a:ext>
            </a:extLst>
          </p:cNvPr>
          <p:cNvSpPr/>
          <p:nvPr/>
        </p:nvSpPr>
        <p:spPr>
          <a:xfrm>
            <a:off x="8222340" y="2882808"/>
            <a:ext cx="3554877" cy="3554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EDADBCE-3335-D24C-BD13-0A96B01A2750}"/>
              </a:ext>
            </a:extLst>
          </p:cNvPr>
          <p:cNvSpPr/>
          <p:nvPr/>
        </p:nvSpPr>
        <p:spPr>
          <a:xfrm>
            <a:off x="384023" y="2810239"/>
            <a:ext cx="3554879" cy="35548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Behavior On campus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CFF41D-610D-CC4D-9CE7-EF5CD165001C}"/>
              </a:ext>
            </a:extLst>
          </p:cNvPr>
          <p:cNvSpPr txBox="1"/>
          <p:nvPr/>
        </p:nvSpPr>
        <p:spPr>
          <a:xfrm>
            <a:off x="384024" y="1733022"/>
            <a:ext cx="345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How should you act in the classroom?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3FD1B4-85A3-604D-80F0-762C8EBBEFB7}"/>
              </a:ext>
            </a:extLst>
          </p:cNvPr>
          <p:cNvSpPr txBox="1"/>
          <p:nvPr/>
        </p:nvSpPr>
        <p:spPr>
          <a:xfrm>
            <a:off x="4212771" y="1733022"/>
            <a:ext cx="3862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How should you act in the cafeteria?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AAD353-F231-9144-8DA1-39D4DE400BCE}"/>
              </a:ext>
            </a:extLst>
          </p:cNvPr>
          <p:cNvSpPr txBox="1"/>
          <p:nvPr/>
        </p:nvSpPr>
        <p:spPr>
          <a:xfrm>
            <a:off x="8222343" y="1690688"/>
            <a:ext cx="3507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How should you act in the hallway?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065485-58F8-CD47-A636-55EAAA1D12AC}"/>
              </a:ext>
            </a:extLst>
          </p:cNvPr>
          <p:cNvSpPr txBox="1"/>
          <p:nvPr/>
        </p:nvSpPr>
        <p:spPr>
          <a:xfrm>
            <a:off x="384024" y="2852574"/>
            <a:ext cx="34525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/>
              <a:t>You should be quiet and respect the teacher and your peers. You should stay on task and be responsible.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C36E4B0-06C2-B04D-B7BD-F51C6EA457F0}"/>
              </a:ext>
            </a:extLst>
          </p:cNvPr>
          <p:cNvSpPr/>
          <p:nvPr/>
        </p:nvSpPr>
        <p:spPr>
          <a:xfrm>
            <a:off x="389447" y="2825151"/>
            <a:ext cx="3554878" cy="35548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940F58-B166-F843-85EB-828D11D49095}"/>
              </a:ext>
            </a:extLst>
          </p:cNvPr>
          <p:cNvSpPr txBox="1"/>
          <p:nvPr/>
        </p:nvSpPr>
        <p:spPr>
          <a:xfrm>
            <a:off x="4267199" y="2852574"/>
            <a:ext cx="3554879" cy="35125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E7A416-296D-4148-A4D0-B056098B281D}"/>
              </a:ext>
            </a:extLst>
          </p:cNvPr>
          <p:cNvSpPr txBox="1"/>
          <p:nvPr/>
        </p:nvSpPr>
        <p:spPr>
          <a:xfrm>
            <a:off x="4315278" y="2871184"/>
            <a:ext cx="3506799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/>
              <a:t>You should sit and eat your food. (No duh.) but don’t throw food or other objects. Don't cut in lines.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824DB95-45DA-D14E-A9D6-6FC1F127A2D1}"/>
              </a:ext>
            </a:extLst>
          </p:cNvPr>
          <p:cNvSpPr/>
          <p:nvPr/>
        </p:nvSpPr>
        <p:spPr>
          <a:xfrm>
            <a:off x="4240846" y="2852571"/>
            <a:ext cx="3712742" cy="35548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79A1AD5-4C1B-E744-879D-328FBDEE2EB6}"/>
              </a:ext>
            </a:extLst>
          </p:cNvPr>
          <p:cNvSpPr txBox="1"/>
          <p:nvPr/>
        </p:nvSpPr>
        <p:spPr>
          <a:xfrm>
            <a:off x="8222343" y="2852571"/>
            <a:ext cx="3507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/>
              <a:t>You should stay on the right side of the hallway. Also remember to not run. And have integrity for others.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2542B09-AF26-534C-AD24-C4A88CE2EEF6}"/>
              </a:ext>
            </a:extLst>
          </p:cNvPr>
          <p:cNvSpPr/>
          <p:nvPr/>
        </p:nvSpPr>
        <p:spPr>
          <a:xfrm>
            <a:off x="8222340" y="2882808"/>
            <a:ext cx="3606240" cy="3566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35848" cy="78392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Behavior Off Campus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29" y="1149048"/>
            <a:ext cx="5421086" cy="52160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>
                <a:solidFill>
                  <a:schemeClr val="bg1"/>
                </a:solidFill>
              </a:rPr>
              <a:t>Talk in your groups about how you should behave off campus.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Always behave how the owner of the area expects you to act</a:t>
            </a:r>
          </a:p>
          <a:p>
            <a:r>
              <a:rPr lang="en-US">
                <a:solidFill>
                  <a:schemeClr val="bg1"/>
                </a:solidFill>
              </a:rPr>
              <a:t>Treat the area around you with kindness</a:t>
            </a:r>
          </a:p>
          <a:p>
            <a:r>
              <a:rPr lang="en-US">
                <a:solidFill>
                  <a:schemeClr val="bg1"/>
                </a:solidFill>
              </a:rPr>
              <a:t>Act appropriately to the environment and other people</a:t>
            </a:r>
          </a:p>
          <a:p>
            <a:r>
              <a:rPr lang="en-US">
                <a:solidFill>
                  <a:schemeClr val="bg1"/>
                </a:solidFill>
              </a:rPr>
              <a:t>Make sure that you are in a safe area</a:t>
            </a:r>
          </a:p>
          <a:p>
            <a:r>
              <a:rPr lang="en-US">
                <a:solidFill>
                  <a:schemeClr val="bg1"/>
                </a:solidFill>
              </a:rPr>
              <a:t>Never do anything reckless while you are in public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6026BC40-A798-9F42-A081-935A8457B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99" y="1149048"/>
            <a:ext cx="5829030" cy="424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329" y="2499746"/>
            <a:ext cx="5421086" cy="35781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456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633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Behavior </a:t>
            </a:r>
            <a:r>
              <a:rPr lang="nl-NL">
                <a:solidFill>
                  <a:schemeClr val="bg1"/>
                </a:solidFill>
              </a:rPr>
              <a:t>Off Campus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59" y="1110501"/>
            <a:ext cx="5682041" cy="56938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sz="2800">
                <a:solidFill>
                  <a:schemeClr val="bg1"/>
                </a:solidFill>
              </a:rPr>
              <a:t>How do </a:t>
            </a:r>
            <a:r>
              <a:rPr lang="nl-NL" sz="2800" err="1">
                <a:solidFill>
                  <a:schemeClr val="bg1"/>
                </a:solidFill>
              </a:rPr>
              <a:t>you</a:t>
            </a:r>
            <a:r>
              <a:rPr lang="nl-NL" sz="2800">
                <a:solidFill>
                  <a:schemeClr val="bg1"/>
                </a:solidFill>
              </a:rPr>
              <a:t> </a:t>
            </a:r>
            <a:r>
              <a:rPr lang="nl-NL" sz="2800" err="1">
                <a:solidFill>
                  <a:schemeClr val="bg1"/>
                </a:solidFill>
              </a:rPr>
              <a:t>behave</a:t>
            </a:r>
            <a:r>
              <a:rPr lang="nl-NL" sz="2800">
                <a:solidFill>
                  <a:schemeClr val="bg1"/>
                </a:solidFill>
              </a:rPr>
              <a:t> in </a:t>
            </a:r>
            <a:r>
              <a:rPr lang="nl-NL" sz="2800" err="1">
                <a:solidFill>
                  <a:schemeClr val="bg1"/>
                </a:solidFill>
              </a:rPr>
              <a:t>the</a:t>
            </a:r>
            <a:r>
              <a:rPr lang="nl-NL" sz="2800">
                <a:solidFill>
                  <a:schemeClr val="bg1"/>
                </a:solidFill>
              </a:rPr>
              <a:t> park?: </a:t>
            </a:r>
          </a:p>
          <a:p>
            <a:pPr algn="l"/>
            <a:r>
              <a:rPr lang="nl-NL" sz="2800">
                <a:solidFill>
                  <a:schemeClr val="bg1"/>
                </a:solidFill>
              </a:rPr>
              <a:t>Play how you want as long as it is appropriate and have fun.</a:t>
            </a:r>
          </a:p>
          <a:p>
            <a:pPr algn="l"/>
            <a:endParaRPr lang="nl-NL" sz="2800">
              <a:solidFill>
                <a:schemeClr val="bg1"/>
              </a:solidFill>
            </a:endParaRPr>
          </a:p>
          <a:p>
            <a:pPr algn="l"/>
            <a:r>
              <a:rPr lang="nl-NL" sz="2800">
                <a:solidFill>
                  <a:schemeClr val="bg1"/>
                </a:solidFill>
              </a:rPr>
              <a:t>How do you </a:t>
            </a:r>
            <a:r>
              <a:rPr lang="nl-NL" sz="2800" err="1">
                <a:solidFill>
                  <a:schemeClr val="bg1"/>
                </a:solidFill>
              </a:rPr>
              <a:t>behave</a:t>
            </a:r>
            <a:r>
              <a:rPr lang="nl-NL" sz="2800">
                <a:solidFill>
                  <a:schemeClr val="bg1"/>
                </a:solidFill>
              </a:rPr>
              <a:t> in a store?: Purchase the items or item you are </a:t>
            </a:r>
            <a:r>
              <a:rPr lang="nl-NL" sz="2800" err="1">
                <a:solidFill>
                  <a:schemeClr val="bg1"/>
                </a:solidFill>
              </a:rPr>
              <a:t>looking</a:t>
            </a:r>
            <a:r>
              <a:rPr lang="nl-NL" sz="2800">
                <a:solidFill>
                  <a:schemeClr val="bg1"/>
                </a:solidFill>
              </a:rPr>
              <a:t> for and don’t mess </a:t>
            </a:r>
            <a:r>
              <a:rPr lang="nl-NL" sz="2800" err="1">
                <a:solidFill>
                  <a:schemeClr val="bg1"/>
                </a:solidFill>
              </a:rPr>
              <a:t>around</a:t>
            </a:r>
            <a:r>
              <a:rPr lang="nl-NL" sz="2800">
                <a:solidFill>
                  <a:schemeClr val="bg1"/>
                </a:solidFill>
              </a:rPr>
              <a:t> </a:t>
            </a:r>
            <a:r>
              <a:rPr lang="nl-NL" sz="2800" err="1">
                <a:solidFill>
                  <a:schemeClr val="bg1"/>
                </a:solidFill>
              </a:rPr>
              <a:t>too</a:t>
            </a:r>
            <a:r>
              <a:rPr lang="nl-NL" sz="2800">
                <a:solidFill>
                  <a:schemeClr val="bg1"/>
                </a:solidFill>
              </a:rPr>
              <a:t> </a:t>
            </a:r>
            <a:r>
              <a:rPr lang="nl-NL" sz="2800" err="1">
                <a:solidFill>
                  <a:schemeClr val="bg1"/>
                </a:solidFill>
              </a:rPr>
              <a:t>much</a:t>
            </a:r>
            <a:r>
              <a:rPr lang="nl-NL" sz="2800">
                <a:solidFill>
                  <a:schemeClr val="bg1"/>
                </a:solidFill>
              </a:rPr>
              <a:t>.</a:t>
            </a:r>
          </a:p>
          <a:p>
            <a:pPr algn="l"/>
            <a:endParaRPr lang="nl-NL" sz="2800">
              <a:solidFill>
                <a:schemeClr val="bg1"/>
              </a:solidFill>
            </a:endParaRPr>
          </a:p>
          <a:p>
            <a:pPr algn="l"/>
            <a:r>
              <a:rPr lang="nl-NL" sz="2800">
                <a:solidFill>
                  <a:schemeClr val="bg1"/>
                </a:solidFill>
              </a:rPr>
              <a:t>How do you behave in a restaurant?: You should have proper manners when ordening your food and try not to take too long.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742" y="1601319"/>
            <a:ext cx="5558065" cy="10456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6743" y="3246887"/>
            <a:ext cx="5558064" cy="14210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6744" y="5412921"/>
            <a:ext cx="5558063" cy="1391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273">
            <a:off x="6114799" y="2138561"/>
            <a:ext cx="5870331" cy="39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0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7B89A-F052-6D4F-9FE3-6FF161BE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247" y="455839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86396D-40C9-1545-AF3B-4DB4A6D22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47" y="178140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>
                <a:solidFill>
                  <a:schemeClr val="bg1"/>
                </a:solidFill>
              </a:rPr>
              <a:t>Do you act the same at school as you do at home?</a:t>
            </a:r>
          </a:p>
          <a:p>
            <a:pPr marL="0" indent="0">
              <a:buNone/>
            </a:pPr>
            <a:r>
              <a:rPr lang="en-US" sz="4000">
                <a:solidFill>
                  <a:schemeClr val="bg1"/>
                </a:solidFill>
              </a:rPr>
              <a:t>Well you should.</a:t>
            </a:r>
          </a:p>
          <a:p>
            <a:pPr marL="0" indent="0">
              <a:buNone/>
            </a:pPr>
            <a:endParaRPr lang="en-US" sz="4000">
              <a:solidFill>
                <a:schemeClr val="bg1"/>
              </a:solidFill>
            </a:endParaRPr>
          </a:p>
          <a:p>
            <a:r>
              <a:rPr lang="en-US" sz="4400">
                <a:solidFill>
                  <a:schemeClr val="bg1"/>
                </a:solidFill>
              </a:rPr>
              <a:t>You should treat teachers the way you treat your parents/guardian </a:t>
            </a:r>
          </a:p>
          <a:p>
            <a:r>
              <a:rPr lang="en-US" sz="4400">
                <a:solidFill>
                  <a:schemeClr val="bg1"/>
                </a:solidFill>
              </a:rPr>
              <a:t>Clean up after yourself at school and at home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69740C-D6B6-4044-AAA5-1C37FA54436F}"/>
              </a:ext>
            </a:extLst>
          </p:cNvPr>
          <p:cNvSpPr/>
          <p:nvPr/>
        </p:nvSpPr>
        <p:spPr>
          <a:xfrm>
            <a:off x="717247" y="3429000"/>
            <a:ext cx="10304539" cy="29103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34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86043" y="2881084"/>
            <a:ext cx="6348046" cy="22068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E1AE76-8D34-1F49-AF1A-1CE29D3FDE5F}"/>
              </a:ext>
            </a:extLst>
          </p:cNvPr>
          <p:cNvSpPr txBox="1"/>
          <p:nvPr/>
        </p:nvSpPr>
        <p:spPr>
          <a:xfrm>
            <a:off x="207433" y="193524"/>
            <a:ext cx="67322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Watch this video to learn why acting and behaving in the classroom is so important for education.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6242241" y="3692130"/>
            <a:ext cx="5352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hlinkClick r:id="rId2"/>
              </a:rPr>
              <a:t>https://vimeo.com/176497706</a:t>
            </a:r>
            <a:endParaRPr lang="en-US" sz="3200"/>
          </a:p>
        </p:txBody>
      </p:sp>
      <p:pic>
        <p:nvPicPr>
          <p:cNvPr id="2052" name="Picture 4" descr="Image result for classroom rules 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733">
            <a:off x="8124100" y="360300"/>
            <a:ext cx="3314945" cy="176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3406" b="5843"/>
          <a:stretch/>
        </p:blipFill>
        <p:spPr>
          <a:xfrm>
            <a:off x="266464" y="3481754"/>
            <a:ext cx="4979902" cy="27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8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859E6C-5FE0-486C-911F-F2204C0F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</a:rPr>
              <a:t>How your actions in school and off school effect each other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865E1A-6972-48D7-B15C-02C08545BA60}"/>
              </a:ext>
            </a:extLst>
          </p:cNvPr>
          <p:cNvSpPr txBox="1"/>
          <p:nvPr/>
        </p:nvSpPr>
        <p:spPr>
          <a:xfrm>
            <a:off x="1493838" y="2125663"/>
            <a:ext cx="9365247" cy="26776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</a:rPr>
              <a:t>Finishing work form school can help you boost your grades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</a:rPr>
              <a:t>Tutoring other students can help them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</a:rPr>
              <a:t>Ignoring schoolwork like homework can affect your grades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</a:rPr>
              <a:t>Doing bad things outside of school can make your behavior at school inappropriate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</a:rPr>
              <a:t>Staying up late can ruin performance during school</a:t>
            </a:r>
          </a:p>
        </p:txBody>
      </p:sp>
      <p:pic>
        <p:nvPicPr>
          <p:cNvPr id="4" name="Picture 4" descr="A person sitting at a table&#10;&#10;Description generated with very high confidence">
            <a:extLst>
              <a:ext uri="{FF2B5EF4-FFF2-40B4-BE49-F238E27FC236}">
                <a16:creationId xmlns:a16="http://schemas.microsoft.com/office/drawing/2014/main" xmlns="" id="{A49C5444-9072-4C69-B5E7-B3DE5C182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0000">
            <a:off x="9198683" y="4781550"/>
            <a:ext cx="2742464" cy="1933575"/>
          </a:xfrm>
          <a:prstGeom prst="rect">
            <a:avLst/>
          </a:prstGeom>
        </p:spPr>
      </p:pic>
      <p:pic>
        <p:nvPicPr>
          <p:cNvPr id="6" name="Picture 6" descr="A picture containing sitting, table, indoor&#10;&#10;Description generated with very high confidence">
            <a:extLst>
              <a:ext uri="{FF2B5EF4-FFF2-40B4-BE49-F238E27FC236}">
                <a16:creationId xmlns:a16="http://schemas.microsoft.com/office/drawing/2014/main" xmlns="" id="{3E18E9BC-C167-40EC-A8ED-25D8DBFC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54" y="4714875"/>
            <a:ext cx="2272265" cy="22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1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D9FBC1B-402B-44EA-A7B9-E7E7FDC56260}"/>
              </a:ext>
            </a:extLst>
          </p:cNvPr>
          <p:cNvSpPr/>
          <p:nvPr/>
        </p:nvSpPr>
        <p:spPr>
          <a:xfrm>
            <a:off x="750626" y="1321237"/>
            <a:ext cx="4181475" cy="514465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52B697-EA0E-4C48-8A43-9B71C714952C}"/>
              </a:ext>
            </a:extLst>
          </p:cNvPr>
          <p:cNvSpPr/>
          <p:nvPr/>
        </p:nvSpPr>
        <p:spPr>
          <a:xfrm>
            <a:off x="7302070" y="1321237"/>
            <a:ext cx="4181475" cy="514465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A52DB1-D3AD-4F66-A067-5F8662BEAD34}"/>
              </a:ext>
            </a:extLst>
          </p:cNvPr>
          <p:cNvSpPr txBox="1"/>
          <p:nvPr/>
        </p:nvSpPr>
        <p:spPr>
          <a:xfrm>
            <a:off x="1466457" y="666750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Bad  Behavior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333DEC-B241-47BB-961E-2F580CFBD9D0}"/>
              </a:ext>
            </a:extLst>
          </p:cNvPr>
          <p:cNvSpPr txBox="1"/>
          <p:nvPr/>
        </p:nvSpPr>
        <p:spPr>
          <a:xfrm>
            <a:off x="8017899" y="701080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Good Behavior</a:t>
            </a:r>
          </a:p>
        </p:txBody>
      </p:sp>
    </p:spTree>
    <p:extLst>
      <p:ext uri="{BB962C8B-B14F-4D97-AF65-F5344CB8AC3E}">
        <p14:creationId xmlns:p14="http://schemas.microsoft.com/office/powerpoint/2010/main" val="1684169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How to Behave on and off Campus</vt:lpstr>
      <vt:lpstr>BehaviorOn Campus</vt:lpstr>
      <vt:lpstr>Behavior On campus </vt:lpstr>
      <vt:lpstr>Behavior Off Campus </vt:lpstr>
      <vt:lpstr>Behavior Off Campus </vt:lpstr>
      <vt:lpstr>Actions</vt:lpstr>
      <vt:lpstr>PowerPoint Presentation</vt:lpstr>
      <vt:lpstr>How your actions in school and off school effect each other</vt:lpstr>
      <vt:lpstr>PowerPoint Presentation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Behave on and off Campus</dc:title>
  <dc:creator>Phillips, Stefanie</dc:creator>
  <cp:lastModifiedBy>Phillips, Stefanie</cp:lastModifiedBy>
  <cp:revision>6</cp:revision>
  <dcterms:modified xsi:type="dcterms:W3CDTF">2018-05-30T22:13:56Z</dcterms:modified>
</cp:coreProperties>
</file>