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1" r:id="rId1"/>
  </p:sldMasterIdLst>
  <p:sldIdLst>
    <p:sldId id="256" r:id="rId2"/>
    <p:sldId id="266" r:id="rId3"/>
    <p:sldId id="262" r:id="rId4"/>
    <p:sldId id="263" r:id="rId5"/>
    <p:sldId id="257" r:id="rId6"/>
    <p:sldId id="260" r:id="rId7"/>
    <p:sldId id="258" r:id="rId8"/>
    <p:sldId id="265"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eo, Brandon" initials="MB" lastIdx="2" clrIdx="0">
    <p:extLst>
      <p:ext uri="{19B8F6BF-5375-455C-9EA6-DF929625EA0E}">
        <p15:presenceInfo xmlns:p15="http://schemas.microsoft.com/office/powerpoint/2012/main" userId="S-1-5-21-3031243810-1567314905-2332474600-340209" providerId="AD"/>
      </p:ext>
    </p:extLst>
  </p:cmAuthor>
  <p:cmAuthor id="2" name="Enard, Vanessa" initials="EV" lastIdx="1" clrIdx="1">
    <p:extLst>
      <p:ext uri="{19B8F6BF-5375-455C-9EA6-DF929625EA0E}">
        <p15:presenceInfo xmlns:p15="http://schemas.microsoft.com/office/powerpoint/2012/main" userId="36ed64c4-7351-4e2e-8114-1f18ab57837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s, Barbara" userId="S::bdavis@washoeschools.net::14300b68-db00-43d2-b4b9-e3035cb227e5" providerId="AD" clId="Web-{1DF47EA8-7C27-4330-BD45-C950B1D13695}"/>
    <pc:docChg chg="addSld delSld modSld sldOrd">
      <pc:chgData name="Davis, Barbara" userId="S::bdavis@washoeschools.net::14300b68-db00-43d2-b4b9-e3035cb227e5" providerId="AD" clId="Web-{1DF47EA8-7C27-4330-BD45-C950B1D13695}" dt="2018-04-18T21:40:39.314" v="1257"/>
      <pc:docMkLst>
        <pc:docMk/>
      </pc:docMkLst>
      <pc:sldChg chg="modSp">
        <pc:chgData name="Davis, Barbara" userId="S::bdavis@washoeschools.net::14300b68-db00-43d2-b4b9-e3035cb227e5" providerId="AD" clId="Web-{1DF47EA8-7C27-4330-BD45-C950B1D13695}" dt="2018-04-18T20:58:49.048" v="11"/>
        <pc:sldMkLst>
          <pc:docMk/>
          <pc:sldMk cId="602991925" sldId="256"/>
        </pc:sldMkLst>
        <pc:spChg chg="mod">
          <ac:chgData name="Davis, Barbara" userId="S::bdavis@washoeschools.net::14300b68-db00-43d2-b4b9-e3035cb227e5" providerId="AD" clId="Web-{1DF47EA8-7C27-4330-BD45-C950B1D13695}" dt="2018-04-18T20:58:49.048" v="11"/>
          <ac:spMkLst>
            <pc:docMk/>
            <pc:sldMk cId="602991925" sldId="256"/>
            <ac:spMk id="2" creationId="{CE70628A-E478-2A41-A173-7711BF1FEABB}"/>
          </ac:spMkLst>
        </pc:spChg>
        <pc:spChg chg="mod">
          <ac:chgData name="Davis, Barbara" userId="S::bdavis@washoeschools.net::14300b68-db00-43d2-b4b9-e3035cb227e5" providerId="AD" clId="Web-{1DF47EA8-7C27-4330-BD45-C950B1D13695}" dt="2018-04-18T20:58:19.955" v="2"/>
          <ac:spMkLst>
            <pc:docMk/>
            <pc:sldMk cId="602991925" sldId="256"/>
            <ac:spMk id="3" creationId="{2B56C8FB-8C23-BC44-B757-D2A84899486D}"/>
          </ac:spMkLst>
        </pc:spChg>
      </pc:sldChg>
      <pc:sldChg chg="modSp">
        <pc:chgData name="Davis, Barbara" userId="S::bdavis@washoeschools.net::14300b68-db00-43d2-b4b9-e3035cb227e5" providerId="AD" clId="Web-{1DF47EA8-7C27-4330-BD45-C950B1D13695}" dt="2018-04-18T21:23:49.564" v="774"/>
        <pc:sldMkLst>
          <pc:docMk/>
          <pc:sldMk cId="829263818" sldId="257"/>
        </pc:sldMkLst>
        <pc:spChg chg="mod">
          <ac:chgData name="Davis, Barbara" userId="S::bdavis@washoeschools.net::14300b68-db00-43d2-b4b9-e3035cb227e5" providerId="AD" clId="Web-{1DF47EA8-7C27-4330-BD45-C950B1D13695}" dt="2018-04-18T21:19:24.878" v="610"/>
          <ac:spMkLst>
            <pc:docMk/>
            <pc:sldMk cId="829263818" sldId="257"/>
            <ac:spMk id="2" creationId="{05844254-CD8B-5E41-8245-3F5B72EC7AE5}"/>
          </ac:spMkLst>
        </pc:spChg>
        <pc:spChg chg="mod">
          <ac:chgData name="Davis, Barbara" userId="S::bdavis@washoeschools.net::14300b68-db00-43d2-b4b9-e3035cb227e5" providerId="AD" clId="Web-{1DF47EA8-7C27-4330-BD45-C950B1D13695}" dt="2018-04-18T21:23:49.564" v="774"/>
          <ac:spMkLst>
            <pc:docMk/>
            <pc:sldMk cId="829263818" sldId="257"/>
            <ac:spMk id="3" creationId="{4AF0C25B-4BA3-FA4C-8906-58DBC0D125B4}"/>
          </ac:spMkLst>
        </pc:spChg>
        <pc:picChg chg="mod">
          <ac:chgData name="Davis, Barbara" userId="S::bdavis@washoeschools.net::14300b68-db00-43d2-b4b9-e3035cb227e5" providerId="AD" clId="Web-{1DF47EA8-7C27-4330-BD45-C950B1D13695}" dt="2018-04-18T21:23:10.783" v="769"/>
          <ac:picMkLst>
            <pc:docMk/>
            <pc:sldMk cId="829263818" sldId="257"/>
            <ac:picMk id="6" creationId="{CA2A69E0-7C0A-AA4B-A316-C612E2D5A6B9}"/>
          </ac:picMkLst>
        </pc:picChg>
      </pc:sldChg>
      <pc:sldChg chg="modSp">
        <pc:chgData name="Davis, Barbara" userId="S::bdavis@washoeschools.net::14300b68-db00-43d2-b4b9-e3035cb227e5" providerId="AD" clId="Web-{1DF47EA8-7C27-4330-BD45-C950B1D13695}" dt="2018-04-18T21:32:19.892" v="909"/>
        <pc:sldMkLst>
          <pc:docMk/>
          <pc:sldMk cId="551838468" sldId="258"/>
        </pc:sldMkLst>
        <pc:spChg chg="mod">
          <ac:chgData name="Davis, Barbara" userId="S::bdavis@washoeschools.net::14300b68-db00-43d2-b4b9-e3035cb227e5" providerId="AD" clId="Web-{1DF47EA8-7C27-4330-BD45-C950B1D13695}" dt="2018-04-18T21:30:06.408" v="863"/>
          <ac:spMkLst>
            <pc:docMk/>
            <pc:sldMk cId="551838468" sldId="258"/>
            <ac:spMk id="2" creationId="{C779652A-B4BF-4347-B2E8-F7BDB1FD2A9C}"/>
          </ac:spMkLst>
        </pc:spChg>
        <pc:spChg chg="mod">
          <ac:chgData name="Davis, Barbara" userId="S::bdavis@washoeschools.net::14300b68-db00-43d2-b4b9-e3035cb227e5" providerId="AD" clId="Web-{1DF47EA8-7C27-4330-BD45-C950B1D13695}" dt="2018-04-18T21:32:19.892" v="909"/>
          <ac:spMkLst>
            <pc:docMk/>
            <pc:sldMk cId="551838468" sldId="258"/>
            <ac:spMk id="3" creationId="{6B338393-0C9D-EF48-9B84-CB9AE8338EC7}"/>
          </ac:spMkLst>
        </pc:spChg>
      </pc:sldChg>
      <pc:sldChg chg="modSp">
        <pc:chgData name="Davis, Barbara" userId="S::bdavis@washoeschools.net::14300b68-db00-43d2-b4b9-e3035cb227e5" providerId="AD" clId="Web-{1DF47EA8-7C27-4330-BD45-C950B1D13695}" dt="2018-04-18T21:28:53.470" v="844"/>
        <pc:sldMkLst>
          <pc:docMk/>
          <pc:sldMk cId="3663173690" sldId="260"/>
        </pc:sldMkLst>
        <pc:spChg chg="mod">
          <ac:chgData name="Davis, Barbara" userId="S::bdavis@washoeschools.net::14300b68-db00-43d2-b4b9-e3035cb227e5" providerId="AD" clId="Web-{1DF47EA8-7C27-4330-BD45-C950B1D13695}" dt="2018-04-18T21:28:48.080" v="841"/>
          <ac:spMkLst>
            <pc:docMk/>
            <pc:sldMk cId="3663173690" sldId="260"/>
            <ac:spMk id="2" creationId="{2CE5164D-EBA6-A249-A5D1-7A5A315F0326}"/>
          </ac:spMkLst>
        </pc:spChg>
        <pc:spChg chg="mod">
          <ac:chgData name="Davis, Barbara" userId="S::bdavis@washoeschools.net::14300b68-db00-43d2-b4b9-e3035cb227e5" providerId="AD" clId="Web-{1DF47EA8-7C27-4330-BD45-C950B1D13695}" dt="2018-04-18T21:28:26.658" v="833"/>
          <ac:spMkLst>
            <pc:docMk/>
            <pc:sldMk cId="3663173690" sldId="260"/>
            <ac:spMk id="3" creationId="{C0B2C37B-A104-874A-B2C1-A88D27BC17A9}"/>
          </ac:spMkLst>
        </pc:spChg>
        <pc:picChg chg="mod">
          <ac:chgData name="Davis, Barbara" userId="S::bdavis@washoeschools.net::14300b68-db00-43d2-b4b9-e3035cb227e5" providerId="AD" clId="Web-{1DF47EA8-7C27-4330-BD45-C950B1D13695}" dt="2018-04-18T21:28:53.470" v="844"/>
          <ac:picMkLst>
            <pc:docMk/>
            <pc:sldMk cId="3663173690" sldId="260"/>
            <ac:picMk id="7" creationId="{00000000-0000-0000-0000-000000000000}"/>
          </ac:picMkLst>
        </pc:picChg>
      </pc:sldChg>
      <pc:sldChg chg="modSp">
        <pc:chgData name="Davis, Barbara" userId="S::bdavis@washoeschools.net::14300b68-db00-43d2-b4b9-e3035cb227e5" providerId="AD" clId="Web-{1DF47EA8-7C27-4330-BD45-C950B1D13695}" dt="2018-04-18T21:13:57.689" v="390"/>
        <pc:sldMkLst>
          <pc:docMk/>
          <pc:sldMk cId="1834709925" sldId="262"/>
        </pc:sldMkLst>
        <pc:spChg chg="mod">
          <ac:chgData name="Davis, Barbara" userId="S::bdavis@washoeschools.net::14300b68-db00-43d2-b4b9-e3035cb227e5" providerId="AD" clId="Web-{1DF47EA8-7C27-4330-BD45-C950B1D13695}" dt="2018-04-18T21:12:12.970" v="364"/>
          <ac:spMkLst>
            <pc:docMk/>
            <pc:sldMk cId="1834709925" sldId="262"/>
            <ac:spMk id="2" creationId="{00000000-0000-0000-0000-000000000000}"/>
          </ac:spMkLst>
        </pc:spChg>
        <pc:spChg chg="mod">
          <ac:chgData name="Davis, Barbara" userId="S::bdavis@washoeschools.net::14300b68-db00-43d2-b4b9-e3035cb227e5" providerId="AD" clId="Web-{1DF47EA8-7C27-4330-BD45-C950B1D13695}" dt="2018-04-18T21:13:57.689" v="390"/>
          <ac:spMkLst>
            <pc:docMk/>
            <pc:sldMk cId="1834709925" sldId="262"/>
            <ac:spMk id="3" creationId="{00000000-0000-0000-0000-000000000000}"/>
          </ac:spMkLst>
        </pc:spChg>
      </pc:sldChg>
      <pc:sldChg chg="modSp">
        <pc:chgData name="Davis, Barbara" userId="S::bdavis@washoeschools.net::14300b68-db00-43d2-b4b9-e3035cb227e5" providerId="AD" clId="Web-{1DF47EA8-7C27-4330-BD45-C950B1D13695}" dt="2018-04-18T21:18:43.439" v="581"/>
        <pc:sldMkLst>
          <pc:docMk/>
          <pc:sldMk cId="3292027135" sldId="263"/>
        </pc:sldMkLst>
        <pc:spChg chg="mod">
          <ac:chgData name="Davis, Barbara" userId="S::bdavis@washoeschools.net::14300b68-db00-43d2-b4b9-e3035cb227e5" providerId="AD" clId="Web-{1DF47EA8-7C27-4330-BD45-C950B1D13695}" dt="2018-04-18T21:14:54.142" v="442"/>
          <ac:spMkLst>
            <pc:docMk/>
            <pc:sldMk cId="3292027135" sldId="263"/>
            <ac:spMk id="2" creationId="{EB03649F-0B7C-9149-A38F-EB3AD2B090DB}"/>
          </ac:spMkLst>
        </pc:spChg>
        <pc:spChg chg="mod">
          <ac:chgData name="Davis, Barbara" userId="S::bdavis@washoeschools.net::14300b68-db00-43d2-b4b9-e3035cb227e5" providerId="AD" clId="Web-{1DF47EA8-7C27-4330-BD45-C950B1D13695}" dt="2018-04-18T21:18:43.439" v="581"/>
          <ac:spMkLst>
            <pc:docMk/>
            <pc:sldMk cId="3292027135" sldId="263"/>
            <ac:spMk id="5" creationId="{CF4E7867-E250-FF4E-8503-B960649626BB}"/>
          </ac:spMkLst>
        </pc:spChg>
      </pc:sldChg>
      <pc:sldChg chg="del">
        <pc:chgData name="Davis, Barbara" userId="S::bdavis@washoeschools.net::14300b68-db00-43d2-b4b9-e3035cb227e5" providerId="AD" clId="Web-{1DF47EA8-7C27-4330-BD45-C950B1D13695}" dt="2018-04-18T21:32:33.439" v="911"/>
        <pc:sldMkLst>
          <pc:docMk/>
          <pc:sldMk cId="1171732572" sldId="264"/>
        </pc:sldMkLst>
      </pc:sldChg>
      <pc:sldChg chg="modSp">
        <pc:chgData name="Davis, Barbara" userId="S::bdavis@washoeschools.net::14300b68-db00-43d2-b4b9-e3035cb227e5" providerId="AD" clId="Web-{1DF47EA8-7C27-4330-BD45-C950B1D13695}" dt="2018-04-18T21:40:39.314" v="1256"/>
        <pc:sldMkLst>
          <pc:docMk/>
          <pc:sldMk cId="535310471" sldId="265"/>
        </pc:sldMkLst>
        <pc:spChg chg="mod">
          <ac:chgData name="Davis, Barbara" userId="S::bdavis@washoeschools.net::14300b68-db00-43d2-b4b9-e3035cb227e5" providerId="AD" clId="Web-{1DF47EA8-7C27-4330-BD45-C950B1D13695}" dt="2018-04-18T21:34:29.345" v="950"/>
          <ac:spMkLst>
            <pc:docMk/>
            <pc:sldMk cId="535310471" sldId="265"/>
            <ac:spMk id="2" creationId="{BB6CF40C-6FF5-4329-A68A-3E15B13E5869}"/>
          </ac:spMkLst>
        </pc:spChg>
        <pc:spChg chg="mod">
          <ac:chgData name="Davis, Barbara" userId="S::bdavis@washoeschools.net::14300b68-db00-43d2-b4b9-e3035cb227e5" providerId="AD" clId="Web-{1DF47EA8-7C27-4330-BD45-C950B1D13695}" dt="2018-04-18T21:40:39.314" v="1256"/>
          <ac:spMkLst>
            <pc:docMk/>
            <pc:sldMk cId="535310471" sldId="265"/>
            <ac:spMk id="3" creationId="{1453B647-D5C3-4C04-A7C1-CB1BB2FEDD8E}"/>
          </ac:spMkLst>
        </pc:spChg>
      </pc:sldChg>
      <pc:sldChg chg="addSp modSp new ord">
        <pc:chgData name="Davis, Barbara" userId="S::bdavis@washoeschools.net::14300b68-db00-43d2-b4b9-e3035cb227e5" providerId="AD" clId="Web-{1DF47EA8-7C27-4330-BD45-C950B1D13695}" dt="2018-04-18T21:11:22.705" v="352"/>
        <pc:sldMkLst>
          <pc:docMk/>
          <pc:sldMk cId="2154865726" sldId="266"/>
        </pc:sldMkLst>
        <pc:spChg chg="mod">
          <ac:chgData name="Davis, Barbara" userId="S::bdavis@washoeschools.net::14300b68-db00-43d2-b4b9-e3035cb227e5" providerId="AD" clId="Web-{1DF47EA8-7C27-4330-BD45-C950B1D13695}" dt="2018-04-18T21:06:17.189" v="202"/>
          <ac:spMkLst>
            <pc:docMk/>
            <pc:sldMk cId="2154865726" sldId="266"/>
            <ac:spMk id="2" creationId="{AB01F228-6D8F-4747-9D1D-AD0A5FC71870}"/>
          </ac:spMkLst>
        </pc:spChg>
        <pc:spChg chg="mod">
          <ac:chgData name="Davis, Barbara" userId="S::bdavis@washoeschools.net::14300b68-db00-43d2-b4b9-e3035cb227e5" providerId="AD" clId="Web-{1DF47EA8-7C27-4330-BD45-C950B1D13695}" dt="2018-04-18T21:05:43.642" v="184"/>
          <ac:spMkLst>
            <pc:docMk/>
            <pc:sldMk cId="2154865726" sldId="266"/>
            <ac:spMk id="3" creationId="{263D03D2-C40A-4C6D-9FE8-A6A9A6E26067}"/>
          </ac:spMkLst>
        </pc:spChg>
        <pc:spChg chg="mod">
          <ac:chgData name="Davis, Barbara" userId="S::bdavis@washoeschools.net::14300b68-db00-43d2-b4b9-e3035cb227e5" providerId="AD" clId="Web-{1DF47EA8-7C27-4330-BD45-C950B1D13695}" dt="2018-04-18T21:05:59.798" v="199"/>
          <ac:spMkLst>
            <pc:docMk/>
            <pc:sldMk cId="2154865726" sldId="266"/>
            <ac:spMk id="4" creationId="{97A96F83-0050-4AB3-8FC6-EC36E816343B}"/>
          </ac:spMkLst>
        </pc:spChg>
        <pc:spChg chg="add mod">
          <ac:chgData name="Davis, Barbara" userId="S::bdavis@washoeschools.net::14300b68-db00-43d2-b4b9-e3035cb227e5" providerId="AD" clId="Web-{1DF47EA8-7C27-4330-BD45-C950B1D13695}" dt="2018-04-18T21:11:22.705" v="352"/>
          <ac:spMkLst>
            <pc:docMk/>
            <pc:sldMk cId="2154865726" sldId="266"/>
            <ac:spMk id="5" creationId="{D616ED71-FE91-4FC0-86AE-8B7B44C53910}"/>
          </ac:spMkLst>
        </pc:spChg>
      </pc:sldChg>
    </pc:docChg>
  </pc:docChgLst>
  <pc:docChgLst>
    <pc:chgData name="Hartman, Tara" userId="S::thartman@washoeschools.net::21f9ceef-8a5e-4c45-b2b9-5b06992b4d8e" providerId="AD" clId="Web-{96A333CC-27A3-4AF0-8F36-0738F8F88E74}"/>
    <pc:docChg chg="sldOrd">
      <pc:chgData name="Hartman, Tara" userId="S::thartman@washoeschools.net::21f9ceef-8a5e-4c45-b2b9-5b06992b4d8e" providerId="AD" clId="Web-{96A333CC-27A3-4AF0-8F36-0738F8F88E74}" dt="2018-04-18T20:41:38.239" v="0"/>
      <pc:docMkLst>
        <pc:docMk/>
      </pc:docMkLst>
      <pc:sldChg chg="ord">
        <pc:chgData name="Hartman, Tara" userId="S::thartman@washoeschools.net::21f9ceef-8a5e-4c45-b2b9-5b06992b4d8e" providerId="AD" clId="Web-{96A333CC-27A3-4AF0-8F36-0738F8F88E74}" dt="2018-04-18T20:41:38.239" v="0"/>
        <pc:sldMkLst>
          <pc:docMk/>
          <pc:sldMk cId="1171732572" sldId="264"/>
        </pc:sldMkLst>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smtClean="0"/>
              <a:t>4/18/2018</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577896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4/18/2018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121980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4/18/2018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843215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4/18/2018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39228557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4/18/2018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088582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4/18/2018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3419860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4/18/2018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5094550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205369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77010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958246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39664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A87A34-81AB-432B-8DAE-1953F412C126}" type="datetimeFigureOut">
              <a:rPr lang="en-US" smtClean="0"/>
              <a:t>4/18/2018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014787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A87A34-81AB-432B-8DAE-1953F412C126}" type="datetimeFigureOut">
              <a:rPr lang="en-US" smtClean="0"/>
              <a:t>4/18/2018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805525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smtClean="0"/>
              <a:t>4/18/2018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294732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4/18/2018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157896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4/18/2018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42362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4/18/2018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986702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4/18/2018</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a:p>
        </p:txBody>
      </p:sp>
    </p:spTree>
    <p:extLst>
      <p:ext uri="{BB962C8B-B14F-4D97-AF65-F5344CB8AC3E}">
        <p14:creationId xmlns:p14="http://schemas.microsoft.com/office/powerpoint/2010/main" val="1656835283"/>
      </p:ext>
    </p:extLst>
  </p:cSld>
  <p:clrMap bg1="dk1" tx1="lt1" bg2="dk2" tx2="lt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 id="2147483923" r:id="rId12"/>
    <p:sldLayoutId id="2147483924" r:id="rId13"/>
    <p:sldLayoutId id="2147483925" r:id="rId14"/>
    <p:sldLayoutId id="2147483926" r:id="rId15"/>
    <p:sldLayoutId id="2147483927" r:id="rId16"/>
    <p:sldLayoutId id="2147483928"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0628A-E478-2A41-A173-7711BF1FEABB}"/>
              </a:ext>
            </a:extLst>
          </p:cNvPr>
          <p:cNvSpPr>
            <a:spLocks noGrp="1"/>
          </p:cNvSpPr>
          <p:nvPr>
            <p:ph type="ctrTitle"/>
          </p:nvPr>
        </p:nvSpPr>
        <p:spPr>
          <a:xfrm>
            <a:off x="1676400" y="0"/>
            <a:ext cx="9144000" cy="2387600"/>
          </a:xfrm>
        </p:spPr>
        <p:txBody>
          <a:bodyPr>
            <a:normAutofit fontScale="90000"/>
          </a:bodyPr>
          <a:lstStyle/>
          <a:p>
            <a:pPr algn="ctr"/>
            <a:br>
              <a:rPr lang="en-US" dirty="0">
                <a:ea typeface="+mj-lt"/>
                <a:cs typeface="+mj-lt"/>
              </a:rPr>
            </a:br>
            <a:r>
              <a:rPr lang="en-US" dirty="0"/>
              <a:t>How cell phones affect us</a:t>
            </a:r>
            <a:br>
              <a:rPr lang="en-US" dirty="0">
                <a:latin typeface="Tw Cen MT"/>
                <a:cs typeface="+mj-ea"/>
              </a:rPr>
            </a:br>
            <a:br>
              <a:rPr lang="en-US" dirty="0"/>
            </a:br>
            <a:r>
              <a:rPr lang="en-US" dirty="0"/>
              <a:t>STRIKE LESSON</a:t>
            </a:r>
            <a:br>
              <a:rPr lang="en-US" dirty="0">
                <a:latin typeface="Tw Cen MT"/>
                <a:cs typeface="+mj-ea"/>
              </a:rPr>
            </a:br>
            <a:endParaRPr lang="en-US"/>
          </a:p>
        </p:txBody>
      </p:sp>
      <p:sp>
        <p:nvSpPr>
          <p:cNvPr id="3" name="Subtitle 2">
            <a:extLst>
              <a:ext uri="{FF2B5EF4-FFF2-40B4-BE49-F238E27FC236}">
                <a16:creationId xmlns:a16="http://schemas.microsoft.com/office/drawing/2014/main" id="{2B56C8FB-8C23-BC44-B757-D2A84899486D}"/>
              </a:ext>
            </a:extLst>
          </p:cNvPr>
          <p:cNvSpPr>
            <a:spLocks noGrp="1"/>
          </p:cNvSpPr>
          <p:nvPr>
            <p:ph type="subTitle" idx="1"/>
          </p:nvPr>
        </p:nvSpPr>
        <p:spPr>
          <a:xfrm>
            <a:off x="1220409" y="3108476"/>
            <a:ext cx="9448800" cy="2763156"/>
          </a:xfrm>
        </p:spPr>
        <p:txBody>
          <a:bodyPr vert="horz" lIns="91440" tIns="45720" rIns="91440" bIns="45720" rtlCol="0" anchor="t">
            <a:normAutofit/>
          </a:bodyPr>
          <a:lstStyle/>
          <a:p>
            <a:r>
              <a:rPr lang="en-US" sz="2400" dirty="0"/>
              <a:t>Brandon, Zach, Bennie, and Vanessa</a:t>
            </a:r>
          </a:p>
        </p:txBody>
      </p:sp>
      <p:pic>
        <p:nvPicPr>
          <p:cNvPr id="6" name="Picture 6">
            <a:extLst>
              <a:ext uri="{FF2B5EF4-FFF2-40B4-BE49-F238E27FC236}">
                <a16:creationId xmlns:a16="http://schemas.microsoft.com/office/drawing/2014/main" id="{FE9E5CB4-4213-BF4D-90C1-503C40B41F1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786803" y="3705794"/>
            <a:ext cx="2894140" cy="2536370"/>
          </a:xfrm>
          <a:prstGeom prst="rect">
            <a:avLst/>
          </a:prstGeom>
        </p:spPr>
      </p:pic>
    </p:spTree>
    <p:extLst>
      <p:ext uri="{BB962C8B-B14F-4D97-AF65-F5344CB8AC3E}">
        <p14:creationId xmlns:p14="http://schemas.microsoft.com/office/powerpoint/2010/main" val="60299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1F228-6D8F-4747-9D1D-AD0A5FC71870}"/>
              </a:ext>
            </a:extLst>
          </p:cNvPr>
          <p:cNvSpPr>
            <a:spLocks noGrp="1"/>
          </p:cNvSpPr>
          <p:nvPr>
            <p:ph type="title"/>
          </p:nvPr>
        </p:nvSpPr>
        <p:spPr/>
        <p:txBody>
          <a:bodyPr>
            <a:normAutofit fontScale="90000"/>
          </a:bodyPr>
          <a:lstStyle/>
          <a:p>
            <a:r>
              <a:rPr lang="en-US" dirty="0"/>
              <a:t>Discuss with your group the pros and cons of cell phones.  Make a </a:t>
            </a:r>
            <a:r>
              <a:rPr lang="en-US" dirty="0">
                <a:ea typeface="+mj-lt"/>
                <a:cs typeface="+mj-lt"/>
              </a:rPr>
              <a:t>T-Chart with a list of each.</a:t>
            </a:r>
          </a:p>
        </p:txBody>
      </p:sp>
      <p:sp>
        <p:nvSpPr>
          <p:cNvPr id="3" name="Content Placeholder 2">
            <a:extLst>
              <a:ext uri="{FF2B5EF4-FFF2-40B4-BE49-F238E27FC236}">
                <a16:creationId xmlns:a16="http://schemas.microsoft.com/office/drawing/2014/main" id="{263D03D2-C40A-4C6D-9FE8-A6A9A6E26067}"/>
              </a:ext>
            </a:extLst>
          </p:cNvPr>
          <p:cNvSpPr>
            <a:spLocks noGrp="1"/>
          </p:cNvSpPr>
          <p:nvPr>
            <p:ph sz="half" idx="1"/>
          </p:nvPr>
        </p:nvSpPr>
        <p:spPr/>
        <p:txBody>
          <a:bodyPr vert="horz" lIns="91440" tIns="45720" rIns="91440" bIns="45720" rtlCol="0" anchor="t">
            <a:normAutofit/>
          </a:bodyPr>
          <a:lstStyle/>
          <a:p>
            <a:r>
              <a:rPr lang="en-US" dirty="0"/>
              <a:t>Pros of cell phone use</a:t>
            </a:r>
          </a:p>
        </p:txBody>
      </p:sp>
      <p:sp>
        <p:nvSpPr>
          <p:cNvPr id="4" name="Content Placeholder 3">
            <a:extLst>
              <a:ext uri="{FF2B5EF4-FFF2-40B4-BE49-F238E27FC236}">
                <a16:creationId xmlns:a16="http://schemas.microsoft.com/office/drawing/2014/main" id="{97A96F83-0050-4AB3-8FC6-EC36E816343B}"/>
              </a:ext>
            </a:extLst>
          </p:cNvPr>
          <p:cNvSpPr>
            <a:spLocks noGrp="1"/>
          </p:cNvSpPr>
          <p:nvPr>
            <p:ph sz="half" idx="2"/>
          </p:nvPr>
        </p:nvSpPr>
        <p:spPr/>
        <p:txBody>
          <a:bodyPr vert="horz" lIns="91440" tIns="45720" rIns="91440" bIns="45720" rtlCol="0" anchor="t">
            <a:normAutofit/>
          </a:bodyPr>
          <a:lstStyle/>
          <a:p>
            <a:r>
              <a:rPr lang="en-US" dirty="0"/>
              <a:t>Cons of cell phone use</a:t>
            </a:r>
          </a:p>
        </p:txBody>
      </p:sp>
      <p:sp>
        <p:nvSpPr>
          <p:cNvPr id="5" name="TextBox 4">
            <a:extLst>
              <a:ext uri="{FF2B5EF4-FFF2-40B4-BE49-F238E27FC236}">
                <a16:creationId xmlns:a16="http://schemas.microsoft.com/office/drawing/2014/main" id="{D616ED71-FE91-4FC0-86AE-8B7B44C53910}"/>
              </a:ext>
            </a:extLst>
          </p:cNvPr>
          <p:cNvSpPr txBox="1"/>
          <p:nvPr/>
        </p:nvSpPr>
        <p:spPr>
          <a:xfrm>
            <a:off x="3952630" y="4812324"/>
            <a:ext cx="4286738" cy="156966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t>As a class, share your ideas. (Advisory teacher will create a chart based on your thoughts and ideas)</a:t>
            </a:r>
          </a:p>
        </p:txBody>
      </p:sp>
    </p:spTree>
    <p:extLst>
      <p:ext uri="{BB962C8B-B14F-4D97-AF65-F5344CB8AC3E}">
        <p14:creationId xmlns:p14="http://schemas.microsoft.com/office/powerpoint/2010/main" val="2154865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4785" y="711578"/>
            <a:ext cx="9755786" cy="821540"/>
          </a:xfrm>
        </p:spPr>
        <p:txBody>
          <a:bodyPr>
            <a:normAutofit fontScale="90000"/>
          </a:bodyPr>
          <a:lstStyle/>
          <a:p>
            <a:pPr algn="ctr"/>
            <a:r>
              <a:rPr lang="en-US" sz="3800" b="1" dirty="0"/>
              <a:t>  How Cell Phones be a negative influence on students</a:t>
            </a:r>
            <a:br>
              <a:rPr lang="en-US" sz="3800" b="1" dirty="0"/>
            </a:br>
            <a:br>
              <a:rPr lang="en-US" sz="3800" b="1" dirty="0"/>
            </a:br>
            <a:endParaRPr lang="en-US"/>
          </a:p>
        </p:txBody>
      </p:sp>
      <p:sp>
        <p:nvSpPr>
          <p:cNvPr id="3" name="Content Placeholder 2"/>
          <p:cNvSpPr>
            <a:spLocks noGrp="1"/>
          </p:cNvSpPr>
          <p:nvPr>
            <p:ph idx="1"/>
          </p:nvPr>
        </p:nvSpPr>
        <p:spPr>
          <a:xfrm>
            <a:off x="580292" y="2345879"/>
            <a:ext cx="10933636" cy="4066238"/>
          </a:xfrm>
        </p:spPr>
        <p:txBody>
          <a:bodyPr vert="horz" lIns="91440" tIns="45720" rIns="91440" bIns="45720" rtlCol="0" anchor="t">
            <a:noAutofit/>
          </a:bodyPr>
          <a:lstStyle/>
          <a:p>
            <a:pPr fontAlgn="base"/>
            <a:r>
              <a:rPr lang="en-US" sz="3200" dirty="0">
                <a:latin typeface="Arial" panose="020B0604020202020204" pitchFamily="34" charset="0"/>
                <a:cs typeface="Arial" panose="020B0604020202020204" pitchFamily="34" charset="0"/>
              </a:rPr>
              <a:t>Students can become </a:t>
            </a:r>
            <a:r>
              <a:rPr lang="en-US" sz="3200" b="0" i="0" dirty="0">
                <a:effectLst/>
                <a:latin typeface="Arial" panose="020B0604020202020204" pitchFamily="34" charset="0"/>
                <a:cs typeface="Arial" panose="020B0604020202020204" pitchFamily="34" charset="0"/>
              </a:rPr>
              <a:t>addicted to</a:t>
            </a:r>
            <a:r>
              <a:rPr lang="en-US" sz="3200" dirty="0">
                <a:latin typeface="Arial" panose="020B0604020202020204" pitchFamily="34" charset="0"/>
                <a:cs typeface="Arial" panose="020B0604020202020204" pitchFamily="34" charset="0"/>
              </a:rPr>
              <a:t> cell</a:t>
            </a:r>
            <a:r>
              <a:rPr lang="en-US" sz="3200" b="0" i="0" dirty="0">
                <a:effectLst/>
                <a:latin typeface="Arial" panose="020B0604020202020204" pitchFamily="34" charset="0"/>
                <a:cs typeface="Arial" panose="020B0604020202020204" pitchFamily="34" charset="0"/>
              </a:rPr>
              <a:t> phones.</a:t>
            </a:r>
            <a:r>
              <a:rPr lang="en-US" sz="3200" dirty="0">
                <a:latin typeface="Arial" panose="020B0604020202020204" pitchFamily="34" charset="0"/>
                <a:cs typeface="Arial" panose="020B0604020202020204" pitchFamily="34" charset="0"/>
              </a:rPr>
              <a:t> </a:t>
            </a:r>
            <a:endParaRPr lang="en-US" sz="3200" dirty="0">
              <a:latin typeface="Tw Cen MT"/>
              <a:cs typeface="Arial" panose="020B0604020202020204" pitchFamily="34" charset="0"/>
            </a:endParaRPr>
          </a:p>
          <a:p>
            <a:pPr fontAlgn="base"/>
            <a:r>
              <a:rPr lang="en-US" sz="3200" dirty="0">
                <a:latin typeface="Arial" panose="020B0604020202020204" pitchFamily="34" charset="0"/>
                <a:cs typeface="Arial" panose="020B0604020202020204" pitchFamily="34" charset="0"/>
              </a:rPr>
              <a:t>Students can</a:t>
            </a:r>
            <a:r>
              <a:rPr lang="en-US" sz="3200" b="0" i="0" dirty="0">
                <a:effectLst/>
                <a:latin typeface="Arial" panose="020B0604020202020204" pitchFamily="34" charset="0"/>
                <a:cs typeface="Arial" panose="020B0604020202020204" pitchFamily="34" charset="0"/>
              </a:rPr>
              <a:t> be seen playing games, chatting, and talking to their friends most of the </a:t>
            </a:r>
            <a:r>
              <a:rPr lang="en-US" sz="3200" dirty="0">
                <a:latin typeface="Arial" panose="020B0604020202020204" pitchFamily="34" charset="0"/>
                <a:cs typeface="Arial" panose="020B0604020202020204" pitchFamily="34" charset="0"/>
              </a:rPr>
              <a:t>time</a:t>
            </a:r>
            <a:r>
              <a:rPr lang="en-US" sz="3200" b="0" i="0" dirty="0">
                <a:effectLst/>
                <a:latin typeface="Arial" panose="020B0604020202020204" pitchFamily="34" charset="0"/>
                <a:cs typeface="Arial" panose="020B0604020202020204" pitchFamily="34" charset="0"/>
              </a:rPr>
              <a:t>.</a:t>
            </a:r>
            <a:r>
              <a:rPr lang="en-US" sz="3200" dirty="0">
                <a:latin typeface="Arial" panose="020B0604020202020204" pitchFamily="34" charset="0"/>
                <a:cs typeface="Arial" panose="020B0604020202020204" pitchFamily="34" charset="0"/>
              </a:rPr>
              <a:t> </a:t>
            </a:r>
            <a:endParaRPr lang="en-US" sz="3200" dirty="0"/>
          </a:p>
          <a:p>
            <a:pPr fontAlgn="base"/>
            <a:r>
              <a:rPr lang="en-US" sz="3200" dirty="0">
                <a:latin typeface="Arial" panose="020B0604020202020204" pitchFamily="34" charset="0"/>
                <a:cs typeface="Arial" panose="020B0604020202020204" pitchFamily="34" charset="0"/>
              </a:rPr>
              <a:t>Students</a:t>
            </a:r>
            <a:r>
              <a:rPr lang="en-US" sz="3200" b="0" i="0" dirty="0">
                <a:effectLst/>
                <a:latin typeface="Arial" panose="020B0604020202020204" pitchFamily="34" charset="0"/>
                <a:cs typeface="Arial" panose="020B0604020202020204" pitchFamily="34" charset="0"/>
              </a:rPr>
              <a:t> are more interested in</a:t>
            </a:r>
            <a:r>
              <a:rPr lang="en-US" sz="3200" dirty="0">
                <a:latin typeface="Arial" panose="020B0604020202020204" pitchFamily="34" charset="0"/>
                <a:cs typeface="Arial" panose="020B0604020202020204" pitchFamily="34" charset="0"/>
              </a:rPr>
              <a:t> spending</a:t>
            </a:r>
            <a:r>
              <a:rPr lang="en-US" sz="3200" b="0" i="0" dirty="0">
                <a:effectLst/>
                <a:latin typeface="Arial" panose="020B0604020202020204" pitchFamily="34" charset="0"/>
                <a:cs typeface="Arial" panose="020B0604020202020204" pitchFamily="34" charset="0"/>
              </a:rPr>
              <a:t> their time on</a:t>
            </a:r>
            <a:r>
              <a:rPr lang="en-US" sz="3200" dirty="0">
                <a:latin typeface="Arial" panose="020B0604020202020204" pitchFamily="34" charset="0"/>
                <a:cs typeface="Arial" panose="020B0604020202020204" pitchFamily="34" charset="0"/>
              </a:rPr>
              <a:t> cell</a:t>
            </a:r>
            <a:r>
              <a:rPr lang="en-US" sz="3200" b="0" i="0" dirty="0">
                <a:effectLst/>
                <a:latin typeface="Arial" panose="020B0604020202020204" pitchFamily="34" charset="0"/>
                <a:cs typeface="Arial" panose="020B0604020202020204" pitchFamily="34" charset="0"/>
              </a:rPr>
              <a:t> phones, rather than spending it on studying.</a:t>
            </a:r>
            <a:br>
              <a:rPr lang="en-US" sz="3200" dirty="0">
                <a:latin typeface="Arial"/>
                <a:cs typeface="Arial"/>
              </a:rPr>
            </a:br>
            <a:endParaRPr lang="en-US" sz="2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4709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3649F-0B7C-9149-A38F-EB3AD2B090DB}"/>
              </a:ext>
            </a:extLst>
          </p:cNvPr>
          <p:cNvSpPr>
            <a:spLocks noGrp="1"/>
          </p:cNvSpPr>
          <p:nvPr>
            <p:ph type="title"/>
          </p:nvPr>
        </p:nvSpPr>
        <p:spPr>
          <a:xfrm>
            <a:off x="2651760" y="440782"/>
            <a:ext cx="5785658" cy="1507067"/>
          </a:xfrm>
        </p:spPr>
        <p:txBody>
          <a:bodyPr/>
          <a:lstStyle/>
          <a:p>
            <a:pPr algn="ctr"/>
            <a:r>
              <a:rPr lang="en-US" dirty="0"/>
              <a:t>appropriate times to be using your cell phone</a:t>
            </a:r>
          </a:p>
        </p:txBody>
      </p:sp>
      <p:sp>
        <p:nvSpPr>
          <p:cNvPr id="5" name="Content Placeholder 4">
            <a:extLst>
              <a:ext uri="{FF2B5EF4-FFF2-40B4-BE49-F238E27FC236}">
                <a16:creationId xmlns:a16="http://schemas.microsoft.com/office/drawing/2014/main" id="{CF4E7867-E250-FF4E-8503-B960649626BB}"/>
              </a:ext>
            </a:extLst>
          </p:cNvPr>
          <p:cNvSpPr>
            <a:spLocks noGrp="1"/>
          </p:cNvSpPr>
          <p:nvPr>
            <p:ph idx="1"/>
          </p:nvPr>
        </p:nvSpPr>
        <p:spPr>
          <a:xfrm>
            <a:off x="534610" y="1947849"/>
            <a:ext cx="10820400" cy="4024125"/>
          </a:xfrm>
        </p:spPr>
        <p:txBody>
          <a:bodyPr vert="horz" lIns="91440" tIns="45720" rIns="91440" bIns="45720" rtlCol="0" anchor="t">
            <a:normAutofit/>
          </a:bodyPr>
          <a:lstStyle/>
          <a:p>
            <a:r>
              <a:rPr lang="en-US" sz="28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Don’t use your cell phone during class, because you should be listening to your teacher</a:t>
            </a:r>
            <a:r>
              <a:rPr lang="en-US" sz="2800" dirty="0">
                <a:latin typeface="Arial" panose="020B0604020202020204" pitchFamily="34" charset="0"/>
                <a:cs typeface="Arial" panose="020B0604020202020204" pitchFamily="34" charset="0"/>
              </a:rPr>
              <a:t> or working on your assignment.</a:t>
            </a:r>
            <a:endParaRPr lang="en-US" sz="28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r>
              <a:rPr lang="en-US" sz="28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Don’t take your cell phone out during lunch unless you have a self-manager badge</a:t>
            </a:r>
            <a:r>
              <a:rPr lang="en-US" sz="2800" dirty="0">
                <a:latin typeface="Arial" panose="020B0604020202020204" pitchFamily="34" charset="0"/>
                <a:cs typeface="Arial" panose="020B0604020202020204" pitchFamily="34" charset="0"/>
              </a:rPr>
              <a:t>.</a:t>
            </a:r>
          </a:p>
          <a:p>
            <a:r>
              <a:rPr lang="en-US" sz="28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When you are allowed to be using your cell phone, make sure you are using it responsibly. No social media, games, or texting is allowed. </a:t>
            </a:r>
          </a:p>
        </p:txBody>
      </p:sp>
      <p:pic>
        <p:nvPicPr>
          <p:cNvPr id="3" name="Picture 2" descr="Please Turn Off Your Mobile &lt;strong&gt;Phones&lt;/strong&gt; Free Stock Photo - Public Domain Picture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83777" y="672643"/>
            <a:ext cx="1165001" cy="1046326"/>
          </a:xfrm>
          <a:prstGeom prst="rect">
            <a:avLst/>
          </a:prstGeom>
        </p:spPr>
      </p:pic>
    </p:spTree>
    <p:extLst>
      <p:ext uri="{BB962C8B-B14F-4D97-AF65-F5344CB8AC3E}">
        <p14:creationId xmlns:p14="http://schemas.microsoft.com/office/powerpoint/2010/main" val="329202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44254-CD8B-5E41-8245-3F5B72EC7AE5}"/>
              </a:ext>
            </a:extLst>
          </p:cNvPr>
          <p:cNvSpPr>
            <a:spLocks noGrp="1"/>
          </p:cNvSpPr>
          <p:nvPr>
            <p:ph type="title"/>
          </p:nvPr>
        </p:nvSpPr>
        <p:spPr/>
        <p:txBody>
          <a:bodyPr/>
          <a:lstStyle/>
          <a:p>
            <a:pPr algn="ctr"/>
            <a:r>
              <a:rPr lang="en-US" dirty="0"/>
              <a:t>Why is it important not to use your cell phone in class</a:t>
            </a:r>
          </a:p>
        </p:txBody>
      </p:sp>
      <p:sp>
        <p:nvSpPr>
          <p:cNvPr id="3" name="Content Placeholder 2">
            <a:extLst>
              <a:ext uri="{FF2B5EF4-FFF2-40B4-BE49-F238E27FC236}">
                <a16:creationId xmlns:a16="http://schemas.microsoft.com/office/drawing/2014/main" id="{4AF0C25B-4BA3-FA4C-8906-58DBC0D125B4}"/>
              </a:ext>
            </a:extLst>
          </p:cNvPr>
          <p:cNvSpPr>
            <a:spLocks noGrp="1"/>
          </p:cNvSpPr>
          <p:nvPr>
            <p:ph idx="1"/>
          </p:nvPr>
        </p:nvSpPr>
        <p:spPr>
          <a:xfrm>
            <a:off x="1141047" y="2107958"/>
            <a:ext cx="5357446" cy="2917577"/>
          </a:xfrm>
        </p:spPr>
        <p:txBody>
          <a:bodyPr vert="horz" lIns="91440" tIns="45720" rIns="91440" bIns="45720" rtlCol="0" anchor="t">
            <a:noAutofit/>
          </a:bodyPr>
          <a:lstStyle/>
          <a:p>
            <a:r>
              <a:rPr lang="en-US" dirty="0"/>
              <a:t>It’s distracting to you and your class mates. Cell phone use distracts your teacher because you're not listening to him or her and they have to stop their teaching to address the issue. </a:t>
            </a:r>
          </a:p>
          <a:p>
            <a:r>
              <a:rPr lang="en-US" dirty="0"/>
              <a:t>You are allowed cell phone use in the classroom ONLY when your teacher gives you permission. </a:t>
            </a:r>
          </a:p>
        </p:txBody>
      </p:sp>
      <p:pic>
        <p:nvPicPr>
          <p:cNvPr id="6" name="Picture 6">
            <a:extLst>
              <a:ext uri="{FF2B5EF4-FFF2-40B4-BE49-F238E27FC236}">
                <a16:creationId xmlns:a16="http://schemas.microsoft.com/office/drawing/2014/main" id="{CA2A69E0-7C0A-AA4B-A316-C612E2D5A6B9}"/>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t="12109" r="5220" b="9359"/>
          <a:stretch/>
        </p:blipFill>
        <p:spPr>
          <a:xfrm>
            <a:off x="7251696" y="2166575"/>
            <a:ext cx="3797159" cy="4204675"/>
          </a:xfrm>
          <a:prstGeom prst="rect">
            <a:avLst/>
          </a:prstGeom>
        </p:spPr>
      </p:pic>
    </p:spTree>
    <p:extLst>
      <p:ext uri="{BB962C8B-B14F-4D97-AF65-F5344CB8AC3E}">
        <p14:creationId xmlns:p14="http://schemas.microsoft.com/office/powerpoint/2010/main" val="82926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5164D-EBA6-A249-A5D1-7A5A315F0326}"/>
              </a:ext>
            </a:extLst>
          </p:cNvPr>
          <p:cNvSpPr>
            <a:spLocks noGrp="1"/>
          </p:cNvSpPr>
          <p:nvPr>
            <p:ph type="title"/>
          </p:nvPr>
        </p:nvSpPr>
        <p:spPr>
          <a:xfrm>
            <a:off x="2108566" y="550132"/>
            <a:ext cx="53603319" cy="545649"/>
          </a:xfrm>
        </p:spPr>
        <p:txBody>
          <a:bodyPr>
            <a:normAutofit fontScale="90000"/>
          </a:bodyPr>
          <a:lstStyle/>
          <a:p>
            <a:r>
              <a:rPr lang="en-US" dirty="0"/>
              <a:t>No cell phone use during homework</a:t>
            </a:r>
          </a:p>
        </p:txBody>
      </p:sp>
      <p:sp>
        <p:nvSpPr>
          <p:cNvPr id="3" name="Content Placeholder 2">
            <a:extLst>
              <a:ext uri="{FF2B5EF4-FFF2-40B4-BE49-F238E27FC236}">
                <a16:creationId xmlns:a16="http://schemas.microsoft.com/office/drawing/2014/main" id="{C0B2C37B-A104-874A-B2C1-A88D27BC17A9}"/>
              </a:ext>
            </a:extLst>
          </p:cNvPr>
          <p:cNvSpPr>
            <a:spLocks noGrp="1"/>
          </p:cNvSpPr>
          <p:nvPr>
            <p:ph idx="1"/>
          </p:nvPr>
        </p:nvSpPr>
        <p:spPr>
          <a:xfrm>
            <a:off x="1048852" y="1161806"/>
            <a:ext cx="28855008" cy="3690624"/>
          </a:xfrm>
        </p:spPr>
        <p:txBody>
          <a:bodyPr vert="horz" lIns="91440" tIns="45720" rIns="91440" bIns="45720" rtlCol="0" anchor="t">
            <a:noAutofit/>
          </a:bodyPr>
          <a:lstStyle/>
          <a:p>
            <a:r>
              <a:rPr lang="en-US" sz="2800" dirty="0"/>
              <a:t>You should only use your cell phone during research.</a:t>
            </a:r>
          </a:p>
          <a:p>
            <a:r>
              <a:rPr lang="en-US" sz="2800" dirty="0"/>
              <a:t>Don’t FaceTime your friends during homework, you could lose focus.</a:t>
            </a:r>
            <a:endParaRPr lang="en-US" dirty="0"/>
          </a:p>
          <a:p>
            <a:endParaRPr lang="en-US" sz="2000"/>
          </a:p>
        </p:txBody>
      </p:sp>
      <p:pic>
        <p:nvPicPr>
          <p:cNvPr id="7" name="Picture 7"/>
          <p:cNvPicPr>
            <a:picLocks noChangeAspect="1"/>
          </p:cNvPicPr>
          <p:nvPr/>
        </p:nvPicPr>
        <p:blipFill rotWithShape="1">
          <a:blip r:embed="rId2">
            <a:extLst>
              <a:ext uri="{28A0092B-C50C-407E-A947-70E740481C1C}">
                <a14:useLocalDpi xmlns:a14="http://schemas.microsoft.com/office/drawing/2010/main" val="0"/>
              </a:ext>
            </a:extLst>
          </a:blip>
          <a:srcRect l="20024" t="19627" r="19799" b="13709"/>
          <a:stretch/>
        </p:blipFill>
        <p:spPr>
          <a:xfrm>
            <a:off x="3225993" y="2656067"/>
            <a:ext cx="4671264" cy="3886262"/>
          </a:xfrm>
          <a:prstGeom prst="rect">
            <a:avLst/>
          </a:prstGeom>
        </p:spPr>
      </p:pic>
    </p:spTree>
    <p:extLst>
      <p:ext uri="{BB962C8B-B14F-4D97-AF65-F5344CB8AC3E}">
        <p14:creationId xmlns:p14="http://schemas.microsoft.com/office/powerpoint/2010/main" val="3663173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9652A-B4BF-4347-B2E8-F7BDB1FD2A9C}"/>
              </a:ext>
            </a:extLst>
          </p:cNvPr>
          <p:cNvSpPr>
            <a:spLocks noGrp="1"/>
          </p:cNvSpPr>
          <p:nvPr>
            <p:ph type="title"/>
          </p:nvPr>
        </p:nvSpPr>
        <p:spPr>
          <a:xfrm>
            <a:off x="3030462" y="639816"/>
            <a:ext cx="5465145" cy="1293028"/>
          </a:xfrm>
        </p:spPr>
        <p:txBody>
          <a:bodyPr>
            <a:normAutofit/>
          </a:bodyPr>
          <a:lstStyle/>
          <a:p>
            <a:pPr algn="ctr"/>
            <a:r>
              <a:rPr lang="en-US" dirty="0"/>
              <a:t>Don’t use your cell phone to cyber-bully </a:t>
            </a:r>
            <a:endParaRPr lang="en-US"/>
          </a:p>
        </p:txBody>
      </p:sp>
      <p:sp>
        <p:nvSpPr>
          <p:cNvPr id="3" name="Content Placeholder 2">
            <a:extLst>
              <a:ext uri="{FF2B5EF4-FFF2-40B4-BE49-F238E27FC236}">
                <a16:creationId xmlns:a16="http://schemas.microsoft.com/office/drawing/2014/main" id="{6B338393-0C9D-EF48-9B84-CB9AE8338EC7}"/>
              </a:ext>
            </a:extLst>
          </p:cNvPr>
          <p:cNvSpPr>
            <a:spLocks noGrp="1"/>
          </p:cNvSpPr>
          <p:nvPr>
            <p:ph idx="1"/>
          </p:nvPr>
        </p:nvSpPr>
        <p:spPr>
          <a:xfrm>
            <a:off x="990600" y="2398145"/>
            <a:ext cx="10515600" cy="4351338"/>
          </a:xfrm>
        </p:spPr>
        <p:txBody>
          <a:bodyPr vert="horz" lIns="91440" tIns="45720" rIns="91440" bIns="45720" rtlCol="0" anchor="t">
            <a:normAutofit/>
          </a:bodyPr>
          <a:lstStyle/>
          <a:p>
            <a:r>
              <a:rPr lang="en-US" sz="2800" dirty="0"/>
              <a:t>As new technology is being created more and more people are being bullied over social media. </a:t>
            </a:r>
          </a:p>
          <a:p>
            <a:r>
              <a:rPr lang="en-US" sz="2800" dirty="0"/>
              <a:t>People think it’s cool to bully people online because they are too scared to say it in their face.</a:t>
            </a:r>
          </a:p>
          <a:p>
            <a:r>
              <a:rPr lang="en-US" sz="2800" dirty="0"/>
              <a:t>There are severe consequences for cyber-bullying.</a:t>
            </a:r>
          </a:p>
          <a:p>
            <a:endParaRPr lang="en-US" sz="2800" dirty="0"/>
          </a:p>
        </p:txBody>
      </p:sp>
      <p:pic>
        <p:nvPicPr>
          <p:cNvPr id="5" name="Picture 4" descr="[&lt;strong&gt;Cyberbullying&lt;/strong&gt;] Διαδικτυακός Εκφοβισμός . Oι «νταήδες» του διαδικτύου"/>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8545" y="639816"/>
            <a:ext cx="1324171" cy="1315343"/>
          </a:xfrm>
          <a:prstGeom prst="rect">
            <a:avLst/>
          </a:prstGeom>
        </p:spPr>
      </p:pic>
    </p:spTree>
    <p:extLst>
      <p:ext uri="{BB962C8B-B14F-4D97-AF65-F5344CB8AC3E}">
        <p14:creationId xmlns:p14="http://schemas.microsoft.com/office/powerpoint/2010/main" val="55183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CF40C-6FF5-4329-A68A-3E15B13E5869}"/>
              </a:ext>
            </a:extLst>
          </p:cNvPr>
          <p:cNvSpPr>
            <a:spLocks noGrp="1"/>
          </p:cNvSpPr>
          <p:nvPr>
            <p:ph type="title"/>
          </p:nvPr>
        </p:nvSpPr>
        <p:spPr/>
        <p:txBody>
          <a:bodyPr/>
          <a:lstStyle/>
          <a:p>
            <a:r>
              <a:rPr lang="en-US" dirty="0"/>
              <a:t> class activity (</a:t>
            </a:r>
            <a:r>
              <a:rPr lang="en-US" sz="2000" dirty="0">
                <a:latin typeface="Times New Roman"/>
                <a:cs typeface="Times New Roman"/>
              </a:rPr>
              <a:t>if time</a:t>
            </a:r>
            <a:r>
              <a:rPr lang="en-US" dirty="0"/>
              <a:t>)</a:t>
            </a:r>
          </a:p>
        </p:txBody>
      </p:sp>
      <p:sp>
        <p:nvSpPr>
          <p:cNvPr id="3" name="Content Placeholder 2">
            <a:extLst>
              <a:ext uri="{FF2B5EF4-FFF2-40B4-BE49-F238E27FC236}">
                <a16:creationId xmlns:a16="http://schemas.microsoft.com/office/drawing/2014/main" id="{1453B647-D5C3-4C04-A7C1-CB1BB2FEDD8E}"/>
              </a:ext>
            </a:extLst>
          </p:cNvPr>
          <p:cNvSpPr>
            <a:spLocks noGrp="1"/>
          </p:cNvSpPr>
          <p:nvPr>
            <p:ph idx="1"/>
          </p:nvPr>
        </p:nvSpPr>
        <p:spPr>
          <a:xfrm>
            <a:off x="1141413" y="2314575"/>
            <a:ext cx="9905999" cy="3541714"/>
          </a:xfrm>
        </p:spPr>
        <p:txBody>
          <a:bodyPr vert="horz" lIns="91440" tIns="45720" rIns="91440" bIns="45720" rtlCol="0" anchor="t">
            <a:normAutofit lnSpcReduction="10000"/>
          </a:bodyPr>
          <a:lstStyle/>
          <a:p>
            <a:r>
              <a:rPr lang="en-US" dirty="0"/>
              <a:t>In your small group, create a scenario based on one of the following:</a:t>
            </a:r>
          </a:p>
          <a:p>
            <a:pPr marL="0" indent="0">
              <a:buNone/>
            </a:pPr>
            <a:r>
              <a:rPr lang="en-US" dirty="0"/>
              <a:t>Appropriate cell phone use during class, homework, lunch, and before and after school.</a:t>
            </a:r>
          </a:p>
          <a:p>
            <a:pPr marL="0" indent="0">
              <a:buNone/>
            </a:pPr>
            <a:r>
              <a:rPr lang="en-US" dirty="0"/>
              <a:t>Inappropriate cell phone use </a:t>
            </a:r>
            <a:r>
              <a:rPr lang="en-US" dirty="0">
                <a:latin typeface="TW Cen MT"/>
              </a:rPr>
              <a:t>during class, homework, lunch, and before and after school.</a:t>
            </a:r>
            <a:endParaRPr lang="en-US" dirty="0"/>
          </a:p>
          <a:p>
            <a:pPr marL="0" indent="0">
              <a:buNone/>
            </a:pPr>
            <a:r>
              <a:rPr lang="en-US" dirty="0">
                <a:latin typeface="TW Cen MT"/>
              </a:rPr>
              <a:t>Present to the class and have your classmates determine which scenario you are re-enacting.</a:t>
            </a:r>
          </a:p>
          <a:p>
            <a:pPr marL="0" indent="0">
              <a:buNone/>
            </a:pPr>
            <a:endParaRPr lang="en-US" dirty="0"/>
          </a:p>
          <a:p>
            <a:endParaRPr lang="en-US"/>
          </a:p>
        </p:txBody>
      </p:sp>
    </p:spTree>
    <p:extLst>
      <p:ext uri="{BB962C8B-B14F-4D97-AF65-F5344CB8AC3E}">
        <p14:creationId xmlns:p14="http://schemas.microsoft.com/office/powerpoint/2010/main" val="5353104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8</Slides>
  <Notes>0</Notes>
  <HiddenSlides>0</HiddenSlide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Circuit</vt:lpstr>
      <vt:lpstr> How cell phones affect us  STRIKE LESSON </vt:lpstr>
      <vt:lpstr>Discuss with your group the pros and cons of cell phones.  Make a T-Chart with a list of each.</vt:lpstr>
      <vt:lpstr>  How Cell Phones be a negative influence on students  </vt:lpstr>
      <vt:lpstr>appropriate times to be using your cell phone</vt:lpstr>
      <vt:lpstr>Why is it important not to use your cell phone in class</vt:lpstr>
      <vt:lpstr>No cell phone use during homework</vt:lpstr>
      <vt:lpstr>Don’t use your cell phone to cyber-bully </vt:lpstr>
      <vt:lpstr> class activity (if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cell phones effect us STRIKE LESSON </dc:title>
  <cp:revision>71</cp:revision>
  <dcterms:modified xsi:type="dcterms:W3CDTF">2018-04-18T21:40:44Z</dcterms:modified>
</cp:coreProperties>
</file>